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731" r:id="rId6"/>
  </p:sldMasterIdLst>
  <p:sldIdLst>
    <p:sldId id="256" r:id="rId7"/>
    <p:sldId id="292" r:id="rId8"/>
    <p:sldId id="289" r:id="rId9"/>
    <p:sldId id="286" r:id="rId10"/>
    <p:sldId id="287" r:id="rId11"/>
    <p:sldId id="288" r:id="rId12"/>
    <p:sldId id="290" r:id="rId13"/>
    <p:sldId id="291" r:id="rId14"/>
    <p:sldId id="262" r:id="rId15"/>
    <p:sldId id="263" r:id="rId16"/>
    <p:sldId id="264" r:id="rId17"/>
    <p:sldId id="265" r:id="rId18"/>
    <p:sldId id="266" r:id="rId19"/>
    <p:sldId id="283" r:id="rId20"/>
    <p:sldId id="267" r:id="rId21"/>
    <p:sldId id="268" r:id="rId22"/>
    <p:sldId id="270" r:id="rId23"/>
    <p:sldId id="271" r:id="rId24"/>
    <p:sldId id="272" r:id="rId25"/>
    <p:sldId id="273" r:id="rId26"/>
    <p:sldId id="274" r:id="rId27"/>
    <p:sldId id="275" r:id="rId28"/>
    <p:sldId id="276" r:id="rId29"/>
    <p:sldId id="282" r:id="rId30"/>
    <p:sldId id="280" r:id="rId31"/>
    <p:sldId id="281" r:id="rId32"/>
    <p:sldId id="277" r:id="rId3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63CEA2-3244-44A5-A1AC-6AAF1367A68B}" v="5" dt="2024-05-22T12:03:28.7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14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B063CEA2-3244-44A5-A1AC-6AAF1367A68B}"/>
    <pc:docChg chg="custSel addSld delSld modSld sldOrd addMainMaster">
      <pc:chgData name="Pascalle Cup" userId="abbe84a0-611b-406e-b251-e8b4b71c069a" providerId="ADAL" clId="{B063CEA2-3244-44A5-A1AC-6AAF1367A68B}" dt="2024-05-22T12:03:58.163" v="682" actId="1076"/>
      <pc:docMkLst>
        <pc:docMk/>
      </pc:docMkLst>
      <pc:sldChg chg="addSp modSp mod setBg">
        <pc:chgData name="Pascalle Cup" userId="abbe84a0-611b-406e-b251-e8b4b71c069a" providerId="ADAL" clId="{B063CEA2-3244-44A5-A1AC-6AAF1367A68B}" dt="2024-05-22T11:53:10.751" v="64" actId="26606"/>
        <pc:sldMkLst>
          <pc:docMk/>
          <pc:sldMk cId="806177164" sldId="256"/>
        </pc:sldMkLst>
        <pc:spChg chg="mod">
          <ac:chgData name="Pascalle Cup" userId="abbe84a0-611b-406e-b251-e8b4b71c069a" providerId="ADAL" clId="{B063CEA2-3244-44A5-A1AC-6AAF1367A68B}" dt="2024-05-22T11:53:10.751" v="64" actId="26606"/>
          <ac:spMkLst>
            <pc:docMk/>
            <pc:sldMk cId="806177164" sldId="256"/>
            <ac:spMk id="2" creationId="{1A87A487-8A7C-A8FE-A828-11865E52DFD7}"/>
          </ac:spMkLst>
        </pc:spChg>
        <pc:spChg chg="mod">
          <ac:chgData name="Pascalle Cup" userId="abbe84a0-611b-406e-b251-e8b4b71c069a" providerId="ADAL" clId="{B063CEA2-3244-44A5-A1AC-6AAF1367A68B}" dt="2024-05-22T11:53:10.751" v="64" actId="26606"/>
          <ac:spMkLst>
            <pc:docMk/>
            <pc:sldMk cId="806177164" sldId="256"/>
            <ac:spMk id="3" creationId="{22A92E6D-1609-64E6-C4A2-D8C03EEDC7CE}"/>
          </ac:spMkLst>
        </pc:spChg>
        <pc:spChg chg="add">
          <ac:chgData name="Pascalle Cup" userId="abbe84a0-611b-406e-b251-e8b4b71c069a" providerId="ADAL" clId="{B063CEA2-3244-44A5-A1AC-6AAF1367A68B}" dt="2024-05-22T11:53:10.751" v="64" actId="26606"/>
          <ac:spMkLst>
            <pc:docMk/>
            <pc:sldMk cId="806177164" sldId="256"/>
            <ac:spMk id="8" creationId="{6F5A5072-7B47-4D32-B52A-4EBBF590B8A5}"/>
          </ac:spMkLst>
        </pc:spChg>
        <pc:spChg chg="add">
          <ac:chgData name="Pascalle Cup" userId="abbe84a0-611b-406e-b251-e8b4b71c069a" providerId="ADAL" clId="{B063CEA2-3244-44A5-A1AC-6AAF1367A68B}" dt="2024-05-22T11:53:10.751" v="64" actId="26606"/>
          <ac:spMkLst>
            <pc:docMk/>
            <pc:sldMk cId="806177164" sldId="256"/>
            <ac:spMk id="10" creationId="{9715DAF0-AE1B-46C9-8A6B-DB2AA05AB91D}"/>
          </ac:spMkLst>
        </pc:spChg>
        <pc:spChg chg="add">
          <ac:chgData name="Pascalle Cup" userId="abbe84a0-611b-406e-b251-e8b4b71c069a" providerId="ADAL" clId="{B063CEA2-3244-44A5-A1AC-6AAF1367A68B}" dt="2024-05-22T11:53:10.751" v="64" actId="26606"/>
          <ac:spMkLst>
            <pc:docMk/>
            <pc:sldMk cId="806177164" sldId="256"/>
            <ac:spMk id="12" creationId="{6016219D-510E-4184-9090-6D5578A87BD1}"/>
          </ac:spMkLst>
        </pc:spChg>
        <pc:spChg chg="add">
          <ac:chgData name="Pascalle Cup" userId="abbe84a0-611b-406e-b251-e8b4b71c069a" providerId="ADAL" clId="{B063CEA2-3244-44A5-A1AC-6AAF1367A68B}" dt="2024-05-22T11:53:10.751" v="64" actId="26606"/>
          <ac:spMkLst>
            <pc:docMk/>
            <pc:sldMk cId="806177164" sldId="256"/>
            <ac:spMk id="14" creationId="{AFF4A713-7B75-4B21-90D7-5AB19547C728}"/>
          </ac:spMkLst>
        </pc:spChg>
        <pc:spChg chg="add">
          <ac:chgData name="Pascalle Cup" userId="abbe84a0-611b-406e-b251-e8b4b71c069a" providerId="ADAL" clId="{B063CEA2-3244-44A5-A1AC-6AAF1367A68B}" dt="2024-05-22T11:53:10.751" v="64" actId="26606"/>
          <ac:spMkLst>
            <pc:docMk/>
            <pc:sldMk cId="806177164" sldId="256"/>
            <ac:spMk id="16" creationId="{DC631C0B-6DA6-4E57-8231-CE32B3434A7E}"/>
          </ac:spMkLst>
        </pc:spChg>
        <pc:spChg chg="add">
          <ac:chgData name="Pascalle Cup" userId="abbe84a0-611b-406e-b251-e8b4b71c069a" providerId="ADAL" clId="{B063CEA2-3244-44A5-A1AC-6AAF1367A68B}" dt="2024-05-22T11:53:10.751" v="64" actId="26606"/>
          <ac:spMkLst>
            <pc:docMk/>
            <pc:sldMk cId="806177164" sldId="256"/>
            <ac:spMk id="18" creationId="{C29501E6-A978-4A61-9689-9085AF97A53A}"/>
          </ac:spMkLst>
        </pc:spChg>
      </pc:sldChg>
      <pc:sldChg chg="modSp mod">
        <pc:chgData name="Pascalle Cup" userId="abbe84a0-611b-406e-b251-e8b4b71c069a" providerId="ADAL" clId="{B063CEA2-3244-44A5-A1AC-6AAF1367A68B}" dt="2024-05-22T12:02:45.551" v="659" actId="20577"/>
        <pc:sldMkLst>
          <pc:docMk/>
          <pc:sldMk cId="1050591900" sldId="262"/>
        </pc:sldMkLst>
        <pc:spChg chg="mod">
          <ac:chgData name="Pascalle Cup" userId="abbe84a0-611b-406e-b251-e8b4b71c069a" providerId="ADAL" clId="{B063CEA2-3244-44A5-A1AC-6AAF1367A68B}" dt="2024-05-22T12:02:45.551" v="659" actId="20577"/>
          <ac:spMkLst>
            <pc:docMk/>
            <pc:sldMk cId="1050591900" sldId="262"/>
            <ac:spMk id="2" creationId="{ECBE4725-BC82-4394-AFDF-3ECF7BE22722}"/>
          </ac:spMkLst>
        </pc:spChg>
      </pc:sldChg>
      <pc:sldChg chg="delSp modSp mod">
        <pc:chgData name="Pascalle Cup" userId="abbe84a0-611b-406e-b251-e8b4b71c069a" providerId="ADAL" clId="{B063CEA2-3244-44A5-A1AC-6AAF1367A68B}" dt="2024-05-22T11:54:46.886" v="87" actId="1076"/>
        <pc:sldMkLst>
          <pc:docMk/>
          <pc:sldMk cId="34682938" sldId="267"/>
        </pc:sldMkLst>
        <pc:spChg chg="mod">
          <ac:chgData name="Pascalle Cup" userId="abbe84a0-611b-406e-b251-e8b4b71c069a" providerId="ADAL" clId="{B063CEA2-3244-44A5-A1AC-6AAF1367A68B}" dt="2024-05-22T11:54:46.886" v="87" actId="1076"/>
          <ac:spMkLst>
            <pc:docMk/>
            <pc:sldMk cId="34682938" sldId="267"/>
            <ac:spMk id="2" creationId="{20498629-1E0D-4476-BD18-854751A5D706}"/>
          </ac:spMkLst>
        </pc:spChg>
        <pc:spChg chg="del">
          <ac:chgData name="Pascalle Cup" userId="abbe84a0-611b-406e-b251-e8b4b71c069a" providerId="ADAL" clId="{B063CEA2-3244-44A5-A1AC-6AAF1367A68B}" dt="2024-05-22T11:53:32.177" v="65" actId="21"/>
          <ac:spMkLst>
            <pc:docMk/>
            <pc:sldMk cId="34682938" sldId="267"/>
            <ac:spMk id="3" creationId="{22AAC017-63F8-4BAF-94EB-833838099728}"/>
          </ac:spMkLst>
        </pc:spChg>
        <pc:spChg chg="mod">
          <ac:chgData name="Pascalle Cup" userId="abbe84a0-611b-406e-b251-e8b4b71c069a" providerId="ADAL" clId="{B063CEA2-3244-44A5-A1AC-6AAF1367A68B}" dt="2024-05-22T11:54:36.287" v="86" actId="1076"/>
          <ac:spMkLst>
            <pc:docMk/>
            <pc:sldMk cId="34682938" sldId="267"/>
            <ac:spMk id="4" creationId="{0DB25A3C-BCBB-471B-8BCE-E7E3B65B9358}"/>
          </ac:spMkLst>
        </pc:spChg>
      </pc:sldChg>
      <pc:sldChg chg="modSp mod">
        <pc:chgData name="Pascalle Cup" userId="abbe84a0-611b-406e-b251-e8b4b71c069a" providerId="ADAL" clId="{B063CEA2-3244-44A5-A1AC-6AAF1367A68B}" dt="2024-05-22T11:55:06.740" v="92" actId="20577"/>
        <pc:sldMkLst>
          <pc:docMk/>
          <pc:sldMk cId="2711237193" sldId="271"/>
        </pc:sldMkLst>
        <pc:spChg chg="mod">
          <ac:chgData name="Pascalle Cup" userId="abbe84a0-611b-406e-b251-e8b4b71c069a" providerId="ADAL" clId="{B063CEA2-3244-44A5-A1AC-6AAF1367A68B}" dt="2024-05-22T11:55:06.740" v="92" actId="20577"/>
          <ac:spMkLst>
            <pc:docMk/>
            <pc:sldMk cId="2711237193" sldId="271"/>
            <ac:spMk id="3" creationId="{618E1F05-07E1-458D-8E6A-5AC3A1F9C318}"/>
          </ac:spMkLst>
        </pc:spChg>
      </pc:sldChg>
      <pc:sldChg chg="modSp mod">
        <pc:chgData name="Pascalle Cup" userId="abbe84a0-611b-406e-b251-e8b4b71c069a" providerId="ADAL" clId="{B063CEA2-3244-44A5-A1AC-6AAF1367A68B}" dt="2024-05-22T11:55:18.415" v="94" actId="20577"/>
        <pc:sldMkLst>
          <pc:docMk/>
          <pc:sldMk cId="1931501848" sldId="274"/>
        </pc:sldMkLst>
        <pc:spChg chg="mod">
          <ac:chgData name="Pascalle Cup" userId="abbe84a0-611b-406e-b251-e8b4b71c069a" providerId="ADAL" clId="{B063CEA2-3244-44A5-A1AC-6AAF1367A68B}" dt="2024-05-22T11:55:18.415" v="94" actId="20577"/>
          <ac:spMkLst>
            <pc:docMk/>
            <pc:sldMk cId="1931501848" sldId="274"/>
            <ac:spMk id="3" creationId="{A79FB692-5259-4C8F-9034-E3537E2AB4AD}"/>
          </ac:spMkLst>
        </pc:spChg>
      </pc:sldChg>
      <pc:sldChg chg="modSp mod">
        <pc:chgData name="Pascalle Cup" userId="abbe84a0-611b-406e-b251-e8b4b71c069a" providerId="ADAL" clId="{B063CEA2-3244-44A5-A1AC-6AAF1367A68B}" dt="2024-05-22T12:00:02.215" v="212" actId="20577"/>
        <pc:sldMkLst>
          <pc:docMk/>
          <pc:sldMk cId="3382334537" sldId="276"/>
        </pc:sldMkLst>
        <pc:spChg chg="mod">
          <ac:chgData name="Pascalle Cup" userId="abbe84a0-611b-406e-b251-e8b4b71c069a" providerId="ADAL" clId="{B063CEA2-3244-44A5-A1AC-6AAF1367A68B}" dt="2024-05-22T12:00:02.215" v="212" actId="20577"/>
          <ac:spMkLst>
            <pc:docMk/>
            <pc:sldMk cId="3382334537" sldId="276"/>
            <ac:spMk id="2" creationId="{12E53C48-3735-4790-8BD6-B8EFD7FC1F6D}"/>
          </ac:spMkLst>
        </pc:spChg>
      </pc:sldChg>
      <pc:sldChg chg="addSp modSp mod">
        <pc:chgData name="Pascalle Cup" userId="abbe84a0-611b-406e-b251-e8b4b71c069a" providerId="ADAL" clId="{B063CEA2-3244-44A5-A1AC-6AAF1367A68B}" dt="2024-05-22T12:03:58.163" v="682" actId="1076"/>
        <pc:sldMkLst>
          <pc:docMk/>
          <pc:sldMk cId="107956550" sldId="282"/>
        </pc:sldMkLst>
        <pc:spChg chg="add mod">
          <ac:chgData name="Pascalle Cup" userId="abbe84a0-611b-406e-b251-e8b4b71c069a" providerId="ADAL" clId="{B063CEA2-3244-44A5-A1AC-6AAF1367A68B}" dt="2024-05-22T12:03:58.163" v="682" actId="1076"/>
          <ac:spMkLst>
            <pc:docMk/>
            <pc:sldMk cId="107956550" sldId="282"/>
            <ac:spMk id="3" creationId="{C11E38AB-B7D0-68B1-165B-3487F935D360}"/>
          </ac:spMkLst>
        </pc:spChg>
      </pc:sldChg>
      <pc:sldChg chg="addSp modSp new mod ord modAnim">
        <pc:chgData name="Pascalle Cup" userId="abbe84a0-611b-406e-b251-e8b4b71c069a" providerId="ADAL" clId="{B063CEA2-3244-44A5-A1AC-6AAF1367A68B}" dt="2024-05-22T11:54:18.142" v="84" actId="1076"/>
        <pc:sldMkLst>
          <pc:docMk/>
          <pc:sldMk cId="2027247111" sldId="283"/>
        </pc:sldMkLst>
        <pc:picChg chg="add mod">
          <ac:chgData name="Pascalle Cup" userId="abbe84a0-611b-406e-b251-e8b4b71c069a" providerId="ADAL" clId="{B063CEA2-3244-44A5-A1AC-6AAF1367A68B}" dt="2024-05-22T11:54:12.285" v="81" actId="1076"/>
          <ac:picMkLst>
            <pc:docMk/>
            <pc:sldMk cId="2027247111" sldId="283"/>
            <ac:picMk id="2" creationId="{F6EB61C5-FAC4-C795-5E79-C22349A7E1D7}"/>
          </ac:picMkLst>
        </pc:picChg>
        <pc:picChg chg="add mod">
          <ac:chgData name="Pascalle Cup" userId="abbe84a0-611b-406e-b251-e8b4b71c069a" providerId="ADAL" clId="{B063CEA2-3244-44A5-A1AC-6AAF1367A68B}" dt="2024-05-22T11:54:18.142" v="84" actId="1076"/>
          <ac:picMkLst>
            <pc:docMk/>
            <pc:sldMk cId="2027247111" sldId="283"/>
            <ac:picMk id="3" creationId="{86744874-6FF3-DB89-52E6-C1F6CA5E718B}"/>
          </ac:picMkLst>
        </pc:picChg>
      </pc:sldChg>
      <pc:sldChg chg="add del">
        <pc:chgData name="Pascalle Cup" userId="abbe84a0-611b-406e-b251-e8b4b71c069a" providerId="ADAL" clId="{B063CEA2-3244-44A5-A1AC-6AAF1367A68B}" dt="2024-05-22T11:57:38.327" v="173" actId="47"/>
        <pc:sldMkLst>
          <pc:docMk/>
          <pc:sldMk cId="106860611" sldId="284"/>
        </pc:sldMkLst>
      </pc:sldChg>
      <pc:sldChg chg="addSp delSp modSp new del mod ord">
        <pc:chgData name="Pascalle Cup" userId="abbe84a0-611b-406e-b251-e8b4b71c069a" providerId="ADAL" clId="{B063CEA2-3244-44A5-A1AC-6AAF1367A68B}" dt="2024-05-22T11:54:27.472" v="85" actId="47"/>
        <pc:sldMkLst>
          <pc:docMk/>
          <pc:sldMk cId="2305283206" sldId="284"/>
        </pc:sldMkLst>
        <pc:picChg chg="add del mod">
          <ac:chgData name="Pascalle Cup" userId="abbe84a0-611b-406e-b251-e8b4b71c069a" providerId="ADAL" clId="{B063CEA2-3244-44A5-A1AC-6AAF1367A68B}" dt="2024-05-22T11:53:50.813" v="73" actId="21"/>
          <ac:picMkLst>
            <pc:docMk/>
            <pc:sldMk cId="2305283206" sldId="284"/>
            <ac:picMk id="2" creationId="{86744874-6FF3-DB89-52E6-C1F6CA5E718B}"/>
          </ac:picMkLst>
        </pc:picChg>
      </pc:sldChg>
      <pc:sldChg chg="modSp add del mod">
        <pc:chgData name="Pascalle Cup" userId="abbe84a0-611b-406e-b251-e8b4b71c069a" providerId="ADAL" clId="{B063CEA2-3244-44A5-A1AC-6AAF1367A68B}" dt="2024-05-22T11:57:12.768" v="106" actId="47"/>
        <pc:sldMkLst>
          <pc:docMk/>
          <pc:sldMk cId="2333822936" sldId="285"/>
        </pc:sldMkLst>
        <pc:spChg chg="mod">
          <ac:chgData name="Pascalle Cup" userId="abbe84a0-611b-406e-b251-e8b4b71c069a" providerId="ADAL" clId="{B063CEA2-3244-44A5-A1AC-6AAF1367A68B}" dt="2024-05-22T11:57:07.704" v="105" actId="400"/>
          <ac:spMkLst>
            <pc:docMk/>
            <pc:sldMk cId="2333822936" sldId="285"/>
            <ac:spMk id="3" creationId="{10E2D65A-3AAD-5689-C8C4-3DDAC386F9F6}"/>
          </ac:spMkLst>
        </pc:spChg>
      </pc:sldChg>
      <pc:sldChg chg="add">
        <pc:chgData name="Pascalle Cup" userId="abbe84a0-611b-406e-b251-e8b4b71c069a" providerId="ADAL" clId="{B063CEA2-3244-44A5-A1AC-6AAF1367A68B}" dt="2024-05-22T11:56:47.427" v="100"/>
        <pc:sldMkLst>
          <pc:docMk/>
          <pc:sldMk cId="1944830480" sldId="286"/>
        </pc:sldMkLst>
      </pc:sldChg>
      <pc:sldChg chg="modSp add mod">
        <pc:chgData name="Pascalle Cup" userId="abbe84a0-611b-406e-b251-e8b4b71c069a" providerId="ADAL" clId="{B063CEA2-3244-44A5-A1AC-6AAF1367A68B}" dt="2024-05-22T11:58:53.591" v="178" actId="20577"/>
        <pc:sldMkLst>
          <pc:docMk/>
          <pc:sldMk cId="3503928608" sldId="287"/>
        </pc:sldMkLst>
        <pc:spChg chg="mod">
          <ac:chgData name="Pascalle Cup" userId="abbe84a0-611b-406e-b251-e8b4b71c069a" providerId="ADAL" clId="{B063CEA2-3244-44A5-A1AC-6AAF1367A68B}" dt="2024-05-22T11:58:53.591" v="178" actId="20577"/>
          <ac:spMkLst>
            <pc:docMk/>
            <pc:sldMk cId="3503928608" sldId="287"/>
            <ac:spMk id="3" creationId="{57A5DAD7-F35B-4772-BAA2-046DEF82C1C9}"/>
          </ac:spMkLst>
        </pc:spChg>
      </pc:sldChg>
      <pc:sldChg chg="modSp add mod">
        <pc:chgData name="Pascalle Cup" userId="abbe84a0-611b-406e-b251-e8b4b71c069a" providerId="ADAL" clId="{B063CEA2-3244-44A5-A1AC-6AAF1367A68B}" dt="2024-05-22T11:58:58.660" v="179" actId="6549"/>
        <pc:sldMkLst>
          <pc:docMk/>
          <pc:sldMk cId="3364226566" sldId="288"/>
        </pc:sldMkLst>
        <pc:spChg chg="mod">
          <ac:chgData name="Pascalle Cup" userId="abbe84a0-611b-406e-b251-e8b4b71c069a" providerId="ADAL" clId="{B063CEA2-3244-44A5-A1AC-6AAF1367A68B}" dt="2024-05-22T11:58:58.660" v="179" actId="6549"/>
          <ac:spMkLst>
            <pc:docMk/>
            <pc:sldMk cId="3364226566" sldId="288"/>
            <ac:spMk id="5" creationId="{CBB589D7-D655-44F4-A32F-C0C79411BA55}"/>
          </ac:spMkLst>
        </pc:spChg>
      </pc:sldChg>
      <pc:sldChg chg="modSp new mod">
        <pc:chgData name="Pascalle Cup" userId="abbe84a0-611b-406e-b251-e8b4b71c069a" providerId="ADAL" clId="{B063CEA2-3244-44A5-A1AC-6AAF1367A68B}" dt="2024-05-22T12:02:49.086" v="662" actId="20577"/>
        <pc:sldMkLst>
          <pc:docMk/>
          <pc:sldMk cId="2619368167" sldId="289"/>
        </pc:sldMkLst>
        <pc:spChg chg="mod">
          <ac:chgData name="Pascalle Cup" userId="abbe84a0-611b-406e-b251-e8b4b71c069a" providerId="ADAL" clId="{B063CEA2-3244-44A5-A1AC-6AAF1367A68B}" dt="2024-05-22T12:02:49.086" v="662" actId="20577"/>
          <ac:spMkLst>
            <pc:docMk/>
            <pc:sldMk cId="2619368167" sldId="289"/>
            <ac:spMk id="2" creationId="{4AD05B75-C5BA-1FC3-8078-34995CD49C26}"/>
          </ac:spMkLst>
        </pc:spChg>
      </pc:sldChg>
      <pc:sldChg chg="modSp add mod">
        <pc:chgData name="Pascalle Cup" userId="abbe84a0-611b-406e-b251-e8b4b71c069a" providerId="ADAL" clId="{B063CEA2-3244-44A5-A1AC-6AAF1367A68B}" dt="2024-05-22T11:59:17.431" v="189" actId="20577"/>
        <pc:sldMkLst>
          <pc:docMk/>
          <pc:sldMk cId="3531817500" sldId="290"/>
        </pc:sldMkLst>
        <pc:spChg chg="mod">
          <ac:chgData name="Pascalle Cup" userId="abbe84a0-611b-406e-b251-e8b4b71c069a" providerId="ADAL" clId="{B063CEA2-3244-44A5-A1AC-6AAF1367A68B}" dt="2024-05-22T11:59:17.431" v="189" actId="20577"/>
          <ac:spMkLst>
            <pc:docMk/>
            <pc:sldMk cId="3531817500" sldId="290"/>
            <ac:spMk id="2" creationId="{F35BBDC6-ECA3-4D70-9080-F6C52456EDDC}"/>
          </ac:spMkLst>
        </pc:spChg>
      </pc:sldChg>
      <pc:sldChg chg="modSp add mod">
        <pc:chgData name="Pascalle Cup" userId="abbe84a0-611b-406e-b251-e8b4b71c069a" providerId="ADAL" clId="{B063CEA2-3244-44A5-A1AC-6AAF1367A68B}" dt="2024-05-22T11:59:28.240" v="191" actId="20577"/>
        <pc:sldMkLst>
          <pc:docMk/>
          <pc:sldMk cId="440575572" sldId="291"/>
        </pc:sldMkLst>
        <pc:spChg chg="mod">
          <ac:chgData name="Pascalle Cup" userId="abbe84a0-611b-406e-b251-e8b4b71c069a" providerId="ADAL" clId="{B063CEA2-3244-44A5-A1AC-6AAF1367A68B}" dt="2024-05-22T11:59:28.240" v="191" actId="20577"/>
          <ac:spMkLst>
            <pc:docMk/>
            <pc:sldMk cId="440575572" sldId="291"/>
            <ac:spMk id="2" creationId="{FEFBB39F-EA5E-4519-9F75-C6E26F3E2E51}"/>
          </ac:spMkLst>
        </pc:spChg>
      </pc:sldChg>
      <pc:sldChg chg="addSp modSp new mod">
        <pc:chgData name="Pascalle Cup" userId="abbe84a0-611b-406e-b251-e8b4b71c069a" providerId="ADAL" clId="{B063CEA2-3244-44A5-A1AC-6AAF1367A68B}" dt="2024-05-22T12:02:30.749" v="656" actId="20577"/>
        <pc:sldMkLst>
          <pc:docMk/>
          <pc:sldMk cId="3616711168" sldId="292"/>
        </pc:sldMkLst>
        <pc:spChg chg="mod">
          <ac:chgData name="Pascalle Cup" userId="abbe84a0-611b-406e-b251-e8b4b71c069a" providerId="ADAL" clId="{B063CEA2-3244-44A5-A1AC-6AAF1367A68B}" dt="2024-05-22T12:00:29" v="232" actId="20577"/>
          <ac:spMkLst>
            <pc:docMk/>
            <pc:sldMk cId="3616711168" sldId="292"/>
            <ac:spMk id="2" creationId="{5BB5438F-A2CF-DCF2-92A6-374AAE1F0411}"/>
          </ac:spMkLst>
        </pc:spChg>
        <pc:spChg chg="add mod">
          <ac:chgData name="Pascalle Cup" userId="abbe84a0-611b-406e-b251-e8b4b71c069a" providerId="ADAL" clId="{B063CEA2-3244-44A5-A1AC-6AAF1367A68B}" dt="2024-05-22T12:02:30.749" v="656" actId="20577"/>
          <ac:spMkLst>
            <pc:docMk/>
            <pc:sldMk cId="3616711168" sldId="292"/>
            <ac:spMk id="3" creationId="{3D77ABF4-498D-E6D6-400F-C2EB25E0F001}"/>
          </ac:spMkLst>
        </pc:spChg>
      </pc:sldChg>
      <pc:sldMasterChg chg="add addSldLayout">
        <pc:chgData name="Pascalle Cup" userId="abbe84a0-611b-406e-b251-e8b4b71c069a" providerId="ADAL" clId="{B063CEA2-3244-44A5-A1AC-6AAF1367A68B}" dt="2024-05-22T11:57:54.101" v="174" actId="27028"/>
        <pc:sldMasterMkLst>
          <pc:docMk/>
          <pc:sldMasterMk cId="3909629333" sldId="2147483731"/>
        </pc:sldMasterMkLst>
        <pc:sldLayoutChg chg="add">
          <pc:chgData name="Pascalle Cup" userId="abbe84a0-611b-406e-b251-e8b4b71c069a" providerId="ADAL" clId="{B063CEA2-3244-44A5-A1AC-6AAF1367A68B}" dt="2024-05-22T11:56:17.692" v="95" actId="27028"/>
          <pc:sldLayoutMkLst>
            <pc:docMk/>
            <pc:sldMasterMk cId="3909629333" sldId="2147483731"/>
            <pc:sldLayoutMk cId="3709866985" sldId="2147483732"/>
          </pc:sldLayoutMkLst>
        </pc:sldLayoutChg>
        <pc:sldLayoutChg chg="add">
          <pc:chgData name="Pascalle Cup" userId="abbe84a0-611b-406e-b251-e8b4b71c069a" providerId="ADAL" clId="{B063CEA2-3244-44A5-A1AC-6AAF1367A68B}" dt="2024-05-22T11:57:54.101" v="174" actId="27028"/>
          <pc:sldLayoutMkLst>
            <pc:docMk/>
            <pc:sldMasterMk cId="3909629333" sldId="2147483731"/>
            <pc:sldLayoutMk cId="1973347787" sldId="2147483733"/>
          </pc:sldLayoutMkLst>
        </pc:sldLayoutChg>
        <pc:sldLayoutChg chg="add">
          <pc:chgData name="Pascalle Cup" userId="abbe84a0-611b-406e-b251-e8b4b71c069a" providerId="ADAL" clId="{B063CEA2-3244-44A5-A1AC-6AAF1367A68B}" dt="2024-05-22T11:56:47.425" v="99" actId="27028"/>
          <pc:sldLayoutMkLst>
            <pc:docMk/>
            <pc:sldMasterMk cId="3909629333" sldId="2147483731"/>
            <pc:sldLayoutMk cId="627277828" sldId="2147483736"/>
          </pc:sldLayoutMkLst>
        </pc:sldLayoutChg>
        <pc:sldLayoutChg chg="add">
          <pc:chgData name="Pascalle Cup" userId="abbe84a0-611b-406e-b251-e8b4b71c069a" providerId="ADAL" clId="{B063CEA2-3244-44A5-A1AC-6AAF1367A68B}" dt="2024-05-22T11:56:24.966" v="97" actId="27028"/>
          <pc:sldLayoutMkLst>
            <pc:docMk/>
            <pc:sldMasterMk cId="3909629333" sldId="2147483731"/>
            <pc:sldLayoutMk cId="3927217681" sldId="2147483737"/>
          </pc:sldLayoutMkLst>
        </pc:sldLayoutChg>
        <pc:sldLayoutChg chg="add">
          <pc:chgData name="Pascalle Cup" userId="abbe84a0-611b-406e-b251-e8b4b71c069a" providerId="ADAL" clId="{B063CEA2-3244-44A5-A1AC-6AAF1367A68B}" dt="2024-05-22T11:56:49.003" v="101" actId="27028"/>
          <pc:sldLayoutMkLst>
            <pc:docMk/>
            <pc:sldMasterMk cId="3909629333" sldId="2147483731"/>
            <pc:sldLayoutMk cId="2533121057" sldId="2147483738"/>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7B503D-F1C2-D644-ED06-1870C338F4D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0BBA1A9-3F43-FCE7-8984-DDD41E3952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E490AF3-C4FE-961C-86CB-6609668E0C5C}"/>
              </a:ext>
            </a:extLst>
          </p:cNvPr>
          <p:cNvSpPr>
            <a:spLocks noGrp="1"/>
          </p:cNvSpPr>
          <p:nvPr>
            <p:ph type="dt" sz="half" idx="10"/>
          </p:nvPr>
        </p:nvSpPr>
        <p:spPr/>
        <p:txBody>
          <a:bodyPr/>
          <a:lstStyle/>
          <a:p>
            <a:fld id="{157441DF-4199-48AC-B56C-A8DF864A8716}" type="datetimeFigureOut">
              <a:rPr lang="nl-NL" smtClean="0"/>
              <a:t>22-5-2024</a:t>
            </a:fld>
            <a:endParaRPr lang="nl-NL"/>
          </a:p>
        </p:txBody>
      </p:sp>
      <p:sp>
        <p:nvSpPr>
          <p:cNvPr id="5" name="Tijdelijke aanduiding voor voettekst 4">
            <a:extLst>
              <a:ext uri="{FF2B5EF4-FFF2-40B4-BE49-F238E27FC236}">
                <a16:creationId xmlns:a16="http://schemas.microsoft.com/office/drawing/2014/main" id="{B32FCB40-FF01-46AB-EEF9-55417B34701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EB68BD5-2CA5-AC65-3FCE-1C299E043F36}"/>
              </a:ext>
            </a:extLst>
          </p:cNvPr>
          <p:cNvSpPr>
            <a:spLocks noGrp="1"/>
          </p:cNvSpPr>
          <p:nvPr>
            <p:ph type="sldNum" sz="quarter" idx="12"/>
          </p:nvPr>
        </p:nvSpPr>
        <p:spPr/>
        <p:txBody>
          <a:bodyPr/>
          <a:lstStyle/>
          <a:p>
            <a:fld id="{AAA2898B-DC35-45DE-BA89-373342555B2E}" type="slidenum">
              <a:rPr lang="nl-NL" smtClean="0"/>
              <a:t>‹nr.›</a:t>
            </a:fld>
            <a:endParaRPr lang="nl-NL"/>
          </a:p>
        </p:txBody>
      </p:sp>
    </p:spTree>
    <p:extLst>
      <p:ext uri="{BB962C8B-B14F-4D97-AF65-F5344CB8AC3E}">
        <p14:creationId xmlns:p14="http://schemas.microsoft.com/office/powerpoint/2010/main" val="1333049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6B3FC0-91E3-B3DA-3F6A-C4D104F6761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2275A3D-4516-F815-E5BC-63410A73ECE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5776A83-CBC4-02C6-1BED-4A858D3EDADE}"/>
              </a:ext>
            </a:extLst>
          </p:cNvPr>
          <p:cNvSpPr>
            <a:spLocks noGrp="1"/>
          </p:cNvSpPr>
          <p:nvPr>
            <p:ph type="dt" sz="half" idx="10"/>
          </p:nvPr>
        </p:nvSpPr>
        <p:spPr/>
        <p:txBody>
          <a:bodyPr/>
          <a:lstStyle/>
          <a:p>
            <a:fld id="{157441DF-4199-48AC-B56C-A8DF864A8716}" type="datetimeFigureOut">
              <a:rPr lang="nl-NL" smtClean="0"/>
              <a:t>22-5-2024</a:t>
            </a:fld>
            <a:endParaRPr lang="nl-NL"/>
          </a:p>
        </p:txBody>
      </p:sp>
      <p:sp>
        <p:nvSpPr>
          <p:cNvPr id="5" name="Tijdelijke aanduiding voor voettekst 4">
            <a:extLst>
              <a:ext uri="{FF2B5EF4-FFF2-40B4-BE49-F238E27FC236}">
                <a16:creationId xmlns:a16="http://schemas.microsoft.com/office/drawing/2014/main" id="{7DE1E5D5-231A-D21A-C4BA-51B3BDF5A02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D925965-90A4-CB74-2EAD-7528F6131B5C}"/>
              </a:ext>
            </a:extLst>
          </p:cNvPr>
          <p:cNvSpPr>
            <a:spLocks noGrp="1"/>
          </p:cNvSpPr>
          <p:nvPr>
            <p:ph type="sldNum" sz="quarter" idx="12"/>
          </p:nvPr>
        </p:nvSpPr>
        <p:spPr/>
        <p:txBody>
          <a:bodyPr/>
          <a:lstStyle/>
          <a:p>
            <a:fld id="{AAA2898B-DC35-45DE-BA89-373342555B2E}" type="slidenum">
              <a:rPr lang="nl-NL" smtClean="0"/>
              <a:t>‹nr.›</a:t>
            </a:fld>
            <a:endParaRPr lang="nl-NL"/>
          </a:p>
        </p:txBody>
      </p:sp>
    </p:spTree>
    <p:extLst>
      <p:ext uri="{BB962C8B-B14F-4D97-AF65-F5344CB8AC3E}">
        <p14:creationId xmlns:p14="http://schemas.microsoft.com/office/powerpoint/2010/main" val="2835101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7147025-7B8E-D68D-B382-33652D99F06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E4B68D1-8882-F29B-AF89-D168D8EDCAF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6BA97B6-ABB7-3EC6-19BE-2D8EAFFFA3EE}"/>
              </a:ext>
            </a:extLst>
          </p:cNvPr>
          <p:cNvSpPr>
            <a:spLocks noGrp="1"/>
          </p:cNvSpPr>
          <p:nvPr>
            <p:ph type="dt" sz="half" idx="10"/>
          </p:nvPr>
        </p:nvSpPr>
        <p:spPr/>
        <p:txBody>
          <a:bodyPr/>
          <a:lstStyle/>
          <a:p>
            <a:fld id="{157441DF-4199-48AC-B56C-A8DF864A8716}" type="datetimeFigureOut">
              <a:rPr lang="nl-NL" smtClean="0"/>
              <a:t>22-5-2024</a:t>
            </a:fld>
            <a:endParaRPr lang="nl-NL"/>
          </a:p>
        </p:txBody>
      </p:sp>
      <p:sp>
        <p:nvSpPr>
          <p:cNvPr id="5" name="Tijdelijke aanduiding voor voettekst 4">
            <a:extLst>
              <a:ext uri="{FF2B5EF4-FFF2-40B4-BE49-F238E27FC236}">
                <a16:creationId xmlns:a16="http://schemas.microsoft.com/office/drawing/2014/main" id="{420FB228-D143-0A9C-415E-461BB4C80EB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C01104-D080-6491-8302-826AC26C732D}"/>
              </a:ext>
            </a:extLst>
          </p:cNvPr>
          <p:cNvSpPr>
            <a:spLocks noGrp="1"/>
          </p:cNvSpPr>
          <p:nvPr>
            <p:ph type="sldNum" sz="quarter" idx="12"/>
          </p:nvPr>
        </p:nvSpPr>
        <p:spPr/>
        <p:txBody>
          <a:bodyPr/>
          <a:lstStyle/>
          <a:p>
            <a:fld id="{AAA2898B-DC35-45DE-BA89-373342555B2E}" type="slidenum">
              <a:rPr lang="nl-NL" smtClean="0"/>
              <a:t>‹nr.›</a:t>
            </a:fld>
            <a:endParaRPr lang="nl-NL"/>
          </a:p>
        </p:txBody>
      </p:sp>
    </p:spTree>
    <p:extLst>
      <p:ext uri="{BB962C8B-B14F-4D97-AF65-F5344CB8AC3E}">
        <p14:creationId xmlns:p14="http://schemas.microsoft.com/office/powerpoint/2010/main" val="200282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53F815-A6A5-4CD8-90AA-08B796AA5FE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D40D08C-8449-4212-A774-E9D954EDDA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5BEE7B0-4DBA-4416-B64F-905B39B34FD5}"/>
              </a:ext>
            </a:extLst>
          </p:cNvPr>
          <p:cNvSpPr>
            <a:spLocks noGrp="1"/>
          </p:cNvSpPr>
          <p:nvPr>
            <p:ph type="dt" sz="half" idx="10"/>
          </p:nvPr>
        </p:nvSpPr>
        <p:spPr/>
        <p:txBody>
          <a:bodyPr/>
          <a:lstStyle/>
          <a:p>
            <a:fld id="{58DCC8B1-CBA8-4348-9B38-DCE2A97ABC4F}" type="datetimeFigureOut">
              <a:rPr lang="nl-NL" smtClean="0"/>
              <a:t>22-5-2024</a:t>
            </a:fld>
            <a:endParaRPr lang="nl-NL"/>
          </a:p>
        </p:txBody>
      </p:sp>
      <p:sp>
        <p:nvSpPr>
          <p:cNvPr id="5" name="Tijdelijke aanduiding voor voettekst 4">
            <a:extLst>
              <a:ext uri="{FF2B5EF4-FFF2-40B4-BE49-F238E27FC236}">
                <a16:creationId xmlns:a16="http://schemas.microsoft.com/office/drawing/2014/main" id="{7D1B9F56-8188-4651-810B-A234EA86A1E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BB96B6-8F27-443A-9A5D-5D91E4FB029E}"/>
              </a:ext>
            </a:extLst>
          </p:cNvPr>
          <p:cNvSpPr>
            <a:spLocks noGrp="1"/>
          </p:cNvSpPr>
          <p:nvPr>
            <p:ph type="sldNum" sz="quarter" idx="12"/>
          </p:nvPr>
        </p:nvSpPr>
        <p:spPr/>
        <p:txBody>
          <a:bodyPr/>
          <a:lstStyle/>
          <a:p>
            <a:fld id="{D81F57F4-5E4E-4A1C-9C03-EB8501EDA177}" type="slidenum">
              <a:rPr lang="nl-NL" smtClean="0"/>
              <a:t>‹nr.›</a:t>
            </a:fld>
            <a:endParaRPr lang="nl-NL"/>
          </a:p>
        </p:txBody>
      </p:sp>
    </p:spTree>
    <p:extLst>
      <p:ext uri="{BB962C8B-B14F-4D97-AF65-F5344CB8AC3E}">
        <p14:creationId xmlns:p14="http://schemas.microsoft.com/office/powerpoint/2010/main" val="3567786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2CFFE-2BEE-4AC6-8EE2-2C11275F468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F000DFC-CBE1-488A-A78D-E3834A214598}"/>
              </a:ext>
            </a:extLst>
          </p:cNvPr>
          <p:cNvSpPr>
            <a:spLocks noGrp="1"/>
          </p:cNvSpPr>
          <p:nvPr>
            <p:ph type="dt" sz="half" idx="10"/>
          </p:nvPr>
        </p:nvSpPr>
        <p:spPr/>
        <p:txBody>
          <a:bodyPr/>
          <a:lstStyle/>
          <a:p>
            <a:fld id="{58DCC8B1-CBA8-4348-9B38-DCE2A97ABC4F}" type="datetimeFigureOut">
              <a:rPr lang="nl-NL" smtClean="0"/>
              <a:t>22-5-2024</a:t>
            </a:fld>
            <a:endParaRPr lang="nl-NL"/>
          </a:p>
        </p:txBody>
      </p:sp>
      <p:sp>
        <p:nvSpPr>
          <p:cNvPr id="4" name="Tijdelijke aanduiding voor voettekst 3">
            <a:extLst>
              <a:ext uri="{FF2B5EF4-FFF2-40B4-BE49-F238E27FC236}">
                <a16:creationId xmlns:a16="http://schemas.microsoft.com/office/drawing/2014/main" id="{8F511DE1-D741-4338-A8F3-2A606FEA235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70EA00B-E98D-46F0-A5F2-0C71279CEECD}"/>
              </a:ext>
            </a:extLst>
          </p:cNvPr>
          <p:cNvSpPr>
            <a:spLocks noGrp="1"/>
          </p:cNvSpPr>
          <p:nvPr>
            <p:ph type="sldNum" sz="quarter" idx="12"/>
          </p:nvPr>
        </p:nvSpPr>
        <p:spPr/>
        <p:txBody>
          <a:bodyPr/>
          <a:lstStyle/>
          <a:p>
            <a:fld id="{D81F57F4-5E4E-4A1C-9C03-EB8501EDA177}" type="slidenum">
              <a:rPr lang="nl-NL" smtClean="0"/>
              <a:t>‹nr.›</a:t>
            </a:fld>
            <a:endParaRPr lang="nl-NL"/>
          </a:p>
        </p:txBody>
      </p:sp>
    </p:spTree>
    <p:extLst>
      <p:ext uri="{BB962C8B-B14F-4D97-AF65-F5344CB8AC3E}">
        <p14:creationId xmlns:p14="http://schemas.microsoft.com/office/powerpoint/2010/main" val="477260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AA41A11-C05D-4587-8453-28A80E3361A7}"/>
              </a:ext>
            </a:extLst>
          </p:cNvPr>
          <p:cNvSpPr>
            <a:spLocks noGrp="1"/>
          </p:cNvSpPr>
          <p:nvPr>
            <p:ph type="dt" sz="half" idx="10"/>
          </p:nvPr>
        </p:nvSpPr>
        <p:spPr/>
        <p:txBody>
          <a:bodyPr/>
          <a:lstStyle/>
          <a:p>
            <a:fld id="{58DCC8B1-CBA8-4348-9B38-DCE2A97ABC4F}" type="datetimeFigureOut">
              <a:rPr lang="nl-NL" smtClean="0"/>
              <a:t>22-5-2024</a:t>
            </a:fld>
            <a:endParaRPr lang="nl-NL"/>
          </a:p>
        </p:txBody>
      </p:sp>
      <p:sp>
        <p:nvSpPr>
          <p:cNvPr id="3" name="Tijdelijke aanduiding voor voettekst 2">
            <a:extLst>
              <a:ext uri="{FF2B5EF4-FFF2-40B4-BE49-F238E27FC236}">
                <a16:creationId xmlns:a16="http://schemas.microsoft.com/office/drawing/2014/main" id="{1D309C7A-5222-4BE0-93E2-FC2184A676B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A277904-55E5-4140-B381-E7B79DE080D4}"/>
              </a:ext>
            </a:extLst>
          </p:cNvPr>
          <p:cNvSpPr>
            <a:spLocks noGrp="1"/>
          </p:cNvSpPr>
          <p:nvPr>
            <p:ph type="sldNum" sz="quarter" idx="12"/>
          </p:nvPr>
        </p:nvSpPr>
        <p:spPr/>
        <p:txBody>
          <a:bodyPr/>
          <a:lstStyle/>
          <a:p>
            <a:fld id="{D81F57F4-5E4E-4A1C-9C03-EB8501EDA177}" type="slidenum">
              <a:rPr lang="nl-NL" smtClean="0"/>
              <a:t>‹nr.›</a:t>
            </a:fld>
            <a:endParaRPr lang="nl-NL"/>
          </a:p>
        </p:txBody>
      </p:sp>
    </p:spTree>
    <p:extLst>
      <p:ext uri="{BB962C8B-B14F-4D97-AF65-F5344CB8AC3E}">
        <p14:creationId xmlns:p14="http://schemas.microsoft.com/office/powerpoint/2010/main" val="301563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EC7398-A704-4D85-A342-E22F12CA450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E6393A8-BFF8-4BC5-AF94-4C2B7A772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2743F82-8644-4D41-9677-53B9B6B4471E}"/>
              </a:ext>
            </a:extLst>
          </p:cNvPr>
          <p:cNvSpPr>
            <a:spLocks noGrp="1"/>
          </p:cNvSpPr>
          <p:nvPr>
            <p:ph type="dt" sz="half" idx="10"/>
          </p:nvPr>
        </p:nvSpPr>
        <p:spPr/>
        <p:txBody>
          <a:bodyPr/>
          <a:lstStyle/>
          <a:p>
            <a:fld id="{58DCC8B1-CBA8-4348-9B38-DCE2A97ABC4F}" type="datetimeFigureOut">
              <a:rPr lang="nl-NL" smtClean="0"/>
              <a:t>22-5-2024</a:t>
            </a:fld>
            <a:endParaRPr lang="nl-NL"/>
          </a:p>
        </p:txBody>
      </p:sp>
      <p:sp>
        <p:nvSpPr>
          <p:cNvPr id="5" name="Tijdelijke aanduiding voor voettekst 4">
            <a:extLst>
              <a:ext uri="{FF2B5EF4-FFF2-40B4-BE49-F238E27FC236}">
                <a16:creationId xmlns:a16="http://schemas.microsoft.com/office/drawing/2014/main" id="{AD651250-1D82-4BF0-A493-0E594F79C4C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61FCEFC-2545-4035-9453-986E0ED473E3}"/>
              </a:ext>
            </a:extLst>
          </p:cNvPr>
          <p:cNvSpPr>
            <a:spLocks noGrp="1"/>
          </p:cNvSpPr>
          <p:nvPr>
            <p:ph type="sldNum" sz="quarter" idx="12"/>
          </p:nvPr>
        </p:nvSpPr>
        <p:spPr/>
        <p:txBody>
          <a:bodyPr/>
          <a:lstStyle/>
          <a:p>
            <a:fld id="{D81F57F4-5E4E-4A1C-9C03-EB8501EDA177}" type="slidenum">
              <a:rPr lang="nl-NL" smtClean="0"/>
              <a:t>‹nr.›</a:t>
            </a:fld>
            <a:endParaRPr lang="nl-NL"/>
          </a:p>
        </p:txBody>
      </p:sp>
    </p:spTree>
    <p:extLst>
      <p:ext uri="{BB962C8B-B14F-4D97-AF65-F5344CB8AC3E}">
        <p14:creationId xmlns:p14="http://schemas.microsoft.com/office/powerpoint/2010/main" val="239674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72345051-2045-45DA-935E-2E3CA1A69ADC}"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1973347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45051-2045-45DA-935E-2E3CA1A69ADC}" type="datetimeFigureOut">
              <a:rPr lang="en-US" smtClean="0"/>
              <a:t>5/22/2024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533121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72345051-2045-45DA-935E-2E3CA1A69ADC}" type="datetimeFigureOut">
              <a:rPr lang="en-US" smtClean="0"/>
              <a:t>5/22/2024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62727782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72345051-2045-45DA-935E-2E3CA1A69ADC}" type="datetimeFigureOut">
              <a:rPr lang="en-US" smtClean="0"/>
              <a:t>5/22/2024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927217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DAD50B-2CD7-6A8B-5708-5D22D84CB9D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8D3A368-3B8A-92B2-9252-7E45D28D0D2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859B7BE-5A61-5F3D-3CDB-A81156F55DE9}"/>
              </a:ext>
            </a:extLst>
          </p:cNvPr>
          <p:cNvSpPr>
            <a:spLocks noGrp="1"/>
          </p:cNvSpPr>
          <p:nvPr>
            <p:ph type="dt" sz="half" idx="10"/>
          </p:nvPr>
        </p:nvSpPr>
        <p:spPr/>
        <p:txBody>
          <a:bodyPr/>
          <a:lstStyle/>
          <a:p>
            <a:fld id="{157441DF-4199-48AC-B56C-A8DF864A8716}" type="datetimeFigureOut">
              <a:rPr lang="nl-NL" smtClean="0"/>
              <a:t>22-5-2024</a:t>
            </a:fld>
            <a:endParaRPr lang="nl-NL"/>
          </a:p>
        </p:txBody>
      </p:sp>
      <p:sp>
        <p:nvSpPr>
          <p:cNvPr id="5" name="Tijdelijke aanduiding voor voettekst 4">
            <a:extLst>
              <a:ext uri="{FF2B5EF4-FFF2-40B4-BE49-F238E27FC236}">
                <a16:creationId xmlns:a16="http://schemas.microsoft.com/office/drawing/2014/main" id="{918EC275-10E9-7A51-90D9-1DF44452FFC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62A7E76-2643-20DE-D359-D58C3E8B88A3}"/>
              </a:ext>
            </a:extLst>
          </p:cNvPr>
          <p:cNvSpPr>
            <a:spLocks noGrp="1"/>
          </p:cNvSpPr>
          <p:nvPr>
            <p:ph type="sldNum" sz="quarter" idx="12"/>
          </p:nvPr>
        </p:nvSpPr>
        <p:spPr/>
        <p:txBody>
          <a:bodyPr/>
          <a:lstStyle/>
          <a:p>
            <a:fld id="{AAA2898B-DC35-45DE-BA89-373342555B2E}" type="slidenum">
              <a:rPr lang="nl-NL" smtClean="0"/>
              <a:t>‹nr.›</a:t>
            </a:fld>
            <a:endParaRPr lang="nl-NL"/>
          </a:p>
        </p:txBody>
      </p:sp>
    </p:spTree>
    <p:extLst>
      <p:ext uri="{BB962C8B-B14F-4D97-AF65-F5344CB8AC3E}">
        <p14:creationId xmlns:p14="http://schemas.microsoft.com/office/powerpoint/2010/main" val="169005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nl-NL"/>
              <a:t>Klik om stijl te bewerken</a:t>
            </a:r>
            <a:endParaRPr lang="en-US"/>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lvl1pPr>
              <a:defRPr>
                <a:solidFill>
                  <a:srgbClr val="FFFFFF"/>
                </a:solidFill>
              </a:defRPr>
            </a:lvl1pPr>
          </a:lstStyle>
          <a:p>
            <a:fld id="{72345051-2045-45DA-935E-2E3CA1A69ADC}" type="datetimeFigureOut">
              <a:rPr lang="en-US" smtClean="0"/>
              <a:t>5/22/2024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7CD31F4-64FA-4BA0-9498-67783267A8C8}" type="slidenum">
              <a:rPr lang="en-US" smtClean="0"/>
              <a:t>‹nr.›</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866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46FB6D-C6DF-B8BA-B20F-C799FBA759F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7D09134-94D2-949E-A6D4-AEE030CBE4E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263F909-43B1-A99A-CE91-F9417ADD7561}"/>
              </a:ext>
            </a:extLst>
          </p:cNvPr>
          <p:cNvSpPr>
            <a:spLocks noGrp="1"/>
          </p:cNvSpPr>
          <p:nvPr>
            <p:ph type="dt" sz="half" idx="10"/>
          </p:nvPr>
        </p:nvSpPr>
        <p:spPr/>
        <p:txBody>
          <a:bodyPr/>
          <a:lstStyle/>
          <a:p>
            <a:fld id="{157441DF-4199-48AC-B56C-A8DF864A8716}" type="datetimeFigureOut">
              <a:rPr lang="nl-NL" smtClean="0"/>
              <a:t>22-5-2024</a:t>
            </a:fld>
            <a:endParaRPr lang="nl-NL"/>
          </a:p>
        </p:txBody>
      </p:sp>
      <p:sp>
        <p:nvSpPr>
          <p:cNvPr id="5" name="Tijdelijke aanduiding voor voettekst 4">
            <a:extLst>
              <a:ext uri="{FF2B5EF4-FFF2-40B4-BE49-F238E27FC236}">
                <a16:creationId xmlns:a16="http://schemas.microsoft.com/office/drawing/2014/main" id="{1A932D69-E310-486A-2E53-EA692F52A4B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C438C94-5264-AAB0-C5D5-3CACC35A7D38}"/>
              </a:ext>
            </a:extLst>
          </p:cNvPr>
          <p:cNvSpPr>
            <a:spLocks noGrp="1"/>
          </p:cNvSpPr>
          <p:nvPr>
            <p:ph type="sldNum" sz="quarter" idx="12"/>
          </p:nvPr>
        </p:nvSpPr>
        <p:spPr/>
        <p:txBody>
          <a:bodyPr/>
          <a:lstStyle/>
          <a:p>
            <a:fld id="{AAA2898B-DC35-45DE-BA89-373342555B2E}" type="slidenum">
              <a:rPr lang="nl-NL" smtClean="0"/>
              <a:t>‹nr.›</a:t>
            </a:fld>
            <a:endParaRPr lang="nl-NL"/>
          </a:p>
        </p:txBody>
      </p:sp>
    </p:spTree>
    <p:extLst>
      <p:ext uri="{BB962C8B-B14F-4D97-AF65-F5344CB8AC3E}">
        <p14:creationId xmlns:p14="http://schemas.microsoft.com/office/powerpoint/2010/main" val="3289996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C2264A-9951-6B42-6A8C-45D50873B73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D995C38-2C34-AC33-4F0A-EE260621571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5F9CA97-4967-4EB2-CF07-3A0FED30B69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D9FC3A2-E80C-DFFC-3C80-368D6C75A7F5}"/>
              </a:ext>
            </a:extLst>
          </p:cNvPr>
          <p:cNvSpPr>
            <a:spLocks noGrp="1"/>
          </p:cNvSpPr>
          <p:nvPr>
            <p:ph type="dt" sz="half" idx="10"/>
          </p:nvPr>
        </p:nvSpPr>
        <p:spPr/>
        <p:txBody>
          <a:bodyPr/>
          <a:lstStyle/>
          <a:p>
            <a:fld id="{157441DF-4199-48AC-B56C-A8DF864A8716}" type="datetimeFigureOut">
              <a:rPr lang="nl-NL" smtClean="0"/>
              <a:t>22-5-2024</a:t>
            </a:fld>
            <a:endParaRPr lang="nl-NL"/>
          </a:p>
        </p:txBody>
      </p:sp>
      <p:sp>
        <p:nvSpPr>
          <p:cNvPr id="6" name="Tijdelijke aanduiding voor voettekst 5">
            <a:extLst>
              <a:ext uri="{FF2B5EF4-FFF2-40B4-BE49-F238E27FC236}">
                <a16:creationId xmlns:a16="http://schemas.microsoft.com/office/drawing/2014/main" id="{0F53F7E1-E015-4BBE-8435-9F6A659FF5A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AA707CC-D680-DCFE-4810-B3EC2B514632}"/>
              </a:ext>
            </a:extLst>
          </p:cNvPr>
          <p:cNvSpPr>
            <a:spLocks noGrp="1"/>
          </p:cNvSpPr>
          <p:nvPr>
            <p:ph type="sldNum" sz="quarter" idx="12"/>
          </p:nvPr>
        </p:nvSpPr>
        <p:spPr/>
        <p:txBody>
          <a:bodyPr/>
          <a:lstStyle/>
          <a:p>
            <a:fld id="{AAA2898B-DC35-45DE-BA89-373342555B2E}" type="slidenum">
              <a:rPr lang="nl-NL" smtClean="0"/>
              <a:t>‹nr.›</a:t>
            </a:fld>
            <a:endParaRPr lang="nl-NL"/>
          </a:p>
        </p:txBody>
      </p:sp>
    </p:spTree>
    <p:extLst>
      <p:ext uri="{BB962C8B-B14F-4D97-AF65-F5344CB8AC3E}">
        <p14:creationId xmlns:p14="http://schemas.microsoft.com/office/powerpoint/2010/main" val="4197708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C7BB28-D105-C79E-3AF4-17FE1B01F4A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97308F5-98CB-C895-7C82-3A6F61120B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462FCC4-B45D-4933-6375-DA2D4506FB0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971B8B4-2212-C9BD-51F2-50E1D444E7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6DCF906-F200-D29A-FADE-0B669CC7F6A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60E3C8B-A22E-684C-7EB4-F84F4722A5BE}"/>
              </a:ext>
            </a:extLst>
          </p:cNvPr>
          <p:cNvSpPr>
            <a:spLocks noGrp="1"/>
          </p:cNvSpPr>
          <p:nvPr>
            <p:ph type="dt" sz="half" idx="10"/>
          </p:nvPr>
        </p:nvSpPr>
        <p:spPr/>
        <p:txBody>
          <a:bodyPr/>
          <a:lstStyle/>
          <a:p>
            <a:fld id="{157441DF-4199-48AC-B56C-A8DF864A8716}" type="datetimeFigureOut">
              <a:rPr lang="nl-NL" smtClean="0"/>
              <a:t>22-5-2024</a:t>
            </a:fld>
            <a:endParaRPr lang="nl-NL"/>
          </a:p>
        </p:txBody>
      </p:sp>
      <p:sp>
        <p:nvSpPr>
          <p:cNvPr id="8" name="Tijdelijke aanduiding voor voettekst 7">
            <a:extLst>
              <a:ext uri="{FF2B5EF4-FFF2-40B4-BE49-F238E27FC236}">
                <a16:creationId xmlns:a16="http://schemas.microsoft.com/office/drawing/2014/main" id="{B63BD240-0970-66F8-D610-7FC60441E4F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9FA86E7-CB90-A56D-5C43-E0642715C1FA}"/>
              </a:ext>
            </a:extLst>
          </p:cNvPr>
          <p:cNvSpPr>
            <a:spLocks noGrp="1"/>
          </p:cNvSpPr>
          <p:nvPr>
            <p:ph type="sldNum" sz="quarter" idx="12"/>
          </p:nvPr>
        </p:nvSpPr>
        <p:spPr/>
        <p:txBody>
          <a:bodyPr/>
          <a:lstStyle/>
          <a:p>
            <a:fld id="{AAA2898B-DC35-45DE-BA89-373342555B2E}" type="slidenum">
              <a:rPr lang="nl-NL" smtClean="0"/>
              <a:t>‹nr.›</a:t>
            </a:fld>
            <a:endParaRPr lang="nl-NL"/>
          </a:p>
        </p:txBody>
      </p:sp>
    </p:spTree>
    <p:extLst>
      <p:ext uri="{BB962C8B-B14F-4D97-AF65-F5344CB8AC3E}">
        <p14:creationId xmlns:p14="http://schemas.microsoft.com/office/powerpoint/2010/main" val="288260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2BC14B-3456-53FB-82AC-1A4B8288099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8F759AD-7B70-6F68-DCA0-DEE4E19E881A}"/>
              </a:ext>
            </a:extLst>
          </p:cNvPr>
          <p:cNvSpPr>
            <a:spLocks noGrp="1"/>
          </p:cNvSpPr>
          <p:nvPr>
            <p:ph type="dt" sz="half" idx="10"/>
          </p:nvPr>
        </p:nvSpPr>
        <p:spPr/>
        <p:txBody>
          <a:bodyPr/>
          <a:lstStyle/>
          <a:p>
            <a:fld id="{157441DF-4199-48AC-B56C-A8DF864A8716}" type="datetimeFigureOut">
              <a:rPr lang="nl-NL" smtClean="0"/>
              <a:t>22-5-2024</a:t>
            </a:fld>
            <a:endParaRPr lang="nl-NL"/>
          </a:p>
        </p:txBody>
      </p:sp>
      <p:sp>
        <p:nvSpPr>
          <p:cNvPr id="4" name="Tijdelijke aanduiding voor voettekst 3">
            <a:extLst>
              <a:ext uri="{FF2B5EF4-FFF2-40B4-BE49-F238E27FC236}">
                <a16:creationId xmlns:a16="http://schemas.microsoft.com/office/drawing/2014/main" id="{EF399CDD-FB43-2726-0245-8CEC8FB4179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27BDBE7-F488-69E0-6229-A2F5DDE5BE6F}"/>
              </a:ext>
            </a:extLst>
          </p:cNvPr>
          <p:cNvSpPr>
            <a:spLocks noGrp="1"/>
          </p:cNvSpPr>
          <p:nvPr>
            <p:ph type="sldNum" sz="quarter" idx="12"/>
          </p:nvPr>
        </p:nvSpPr>
        <p:spPr/>
        <p:txBody>
          <a:bodyPr/>
          <a:lstStyle/>
          <a:p>
            <a:fld id="{AAA2898B-DC35-45DE-BA89-373342555B2E}" type="slidenum">
              <a:rPr lang="nl-NL" smtClean="0"/>
              <a:t>‹nr.›</a:t>
            </a:fld>
            <a:endParaRPr lang="nl-NL"/>
          </a:p>
        </p:txBody>
      </p:sp>
    </p:spTree>
    <p:extLst>
      <p:ext uri="{BB962C8B-B14F-4D97-AF65-F5344CB8AC3E}">
        <p14:creationId xmlns:p14="http://schemas.microsoft.com/office/powerpoint/2010/main" val="42158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ED88817-7928-56E0-E6BA-4EC8149514F4}"/>
              </a:ext>
            </a:extLst>
          </p:cNvPr>
          <p:cNvSpPr>
            <a:spLocks noGrp="1"/>
          </p:cNvSpPr>
          <p:nvPr>
            <p:ph type="dt" sz="half" idx="10"/>
          </p:nvPr>
        </p:nvSpPr>
        <p:spPr/>
        <p:txBody>
          <a:bodyPr/>
          <a:lstStyle/>
          <a:p>
            <a:fld id="{157441DF-4199-48AC-B56C-A8DF864A8716}" type="datetimeFigureOut">
              <a:rPr lang="nl-NL" smtClean="0"/>
              <a:t>22-5-2024</a:t>
            </a:fld>
            <a:endParaRPr lang="nl-NL"/>
          </a:p>
        </p:txBody>
      </p:sp>
      <p:sp>
        <p:nvSpPr>
          <p:cNvPr id="3" name="Tijdelijke aanduiding voor voettekst 2">
            <a:extLst>
              <a:ext uri="{FF2B5EF4-FFF2-40B4-BE49-F238E27FC236}">
                <a16:creationId xmlns:a16="http://schemas.microsoft.com/office/drawing/2014/main" id="{CC45B9C8-798F-512A-3686-3BCC3D51DE9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AB6F953-3362-27A5-97BB-3CD29EBAA17B}"/>
              </a:ext>
            </a:extLst>
          </p:cNvPr>
          <p:cNvSpPr>
            <a:spLocks noGrp="1"/>
          </p:cNvSpPr>
          <p:nvPr>
            <p:ph type="sldNum" sz="quarter" idx="12"/>
          </p:nvPr>
        </p:nvSpPr>
        <p:spPr/>
        <p:txBody>
          <a:bodyPr/>
          <a:lstStyle/>
          <a:p>
            <a:fld id="{AAA2898B-DC35-45DE-BA89-373342555B2E}" type="slidenum">
              <a:rPr lang="nl-NL" smtClean="0"/>
              <a:t>‹nr.›</a:t>
            </a:fld>
            <a:endParaRPr lang="nl-NL"/>
          </a:p>
        </p:txBody>
      </p:sp>
    </p:spTree>
    <p:extLst>
      <p:ext uri="{BB962C8B-B14F-4D97-AF65-F5344CB8AC3E}">
        <p14:creationId xmlns:p14="http://schemas.microsoft.com/office/powerpoint/2010/main" val="996554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6EEC6A-1FB8-F13B-A9FE-7DE65B4E2AC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9196E4B-ABAC-2F60-FE03-B0A69E27C2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284C8A8-4F30-0F85-015F-DDCB8D60B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6AC8FF0-4138-3690-F0B1-860D84D63342}"/>
              </a:ext>
            </a:extLst>
          </p:cNvPr>
          <p:cNvSpPr>
            <a:spLocks noGrp="1"/>
          </p:cNvSpPr>
          <p:nvPr>
            <p:ph type="dt" sz="half" idx="10"/>
          </p:nvPr>
        </p:nvSpPr>
        <p:spPr/>
        <p:txBody>
          <a:bodyPr/>
          <a:lstStyle/>
          <a:p>
            <a:fld id="{157441DF-4199-48AC-B56C-A8DF864A8716}" type="datetimeFigureOut">
              <a:rPr lang="nl-NL" smtClean="0"/>
              <a:t>22-5-2024</a:t>
            </a:fld>
            <a:endParaRPr lang="nl-NL"/>
          </a:p>
        </p:txBody>
      </p:sp>
      <p:sp>
        <p:nvSpPr>
          <p:cNvPr id="6" name="Tijdelijke aanduiding voor voettekst 5">
            <a:extLst>
              <a:ext uri="{FF2B5EF4-FFF2-40B4-BE49-F238E27FC236}">
                <a16:creationId xmlns:a16="http://schemas.microsoft.com/office/drawing/2014/main" id="{D6D5F697-238E-AE6B-D8AC-81EFB8C0711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31EBB03-C0DC-18D9-9102-69C9B324E5C6}"/>
              </a:ext>
            </a:extLst>
          </p:cNvPr>
          <p:cNvSpPr>
            <a:spLocks noGrp="1"/>
          </p:cNvSpPr>
          <p:nvPr>
            <p:ph type="sldNum" sz="quarter" idx="12"/>
          </p:nvPr>
        </p:nvSpPr>
        <p:spPr/>
        <p:txBody>
          <a:bodyPr/>
          <a:lstStyle/>
          <a:p>
            <a:fld id="{AAA2898B-DC35-45DE-BA89-373342555B2E}" type="slidenum">
              <a:rPr lang="nl-NL" smtClean="0"/>
              <a:t>‹nr.›</a:t>
            </a:fld>
            <a:endParaRPr lang="nl-NL"/>
          </a:p>
        </p:txBody>
      </p:sp>
    </p:spTree>
    <p:extLst>
      <p:ext uri="{BB962C8B-B14F-4D97-AF65-F5344CB8AC3E}">
        <p14:creationId xmlns:p14="http://schemas.microsoft.com/office/powerpoint/2010/main" val="1171508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2A271-1795-17E4-001C-60E00137F8F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C897CE9-7B74-60C9-10DF-EB0F7E4BC6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4F48EA6-79D5-B3F6-9016-5F22E1C22E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C963C30-E795-8B52-C969-CE9AABC1552A}"/>
              </a:ext>
            </a:extLst>
          </p:cNvPr>
          <p:cNvSpPr>
            <a:spLocks noGrp="1"/>
          </p:cNvSpPr>
          <p:nvPr>
            <p:ph type="dt" sz="half" idx="10"/>
          </p:nvPr>
        </p:nvSpPr>
        <p:spPr/>
        <p:txBody>
          <a:bodyPr/>
          <a:lstStyle/>
          <a:p>
            <a:fld id="{157441DF-4199-48AC-B56C-A8DF864A8716}" type="datetimeFigureOut">
              <a:rPr lang="nl-NL" smtClean="0"/>
              <a:t>22-5-2024</a:t>
            </a:fld>
            <a:endParaRPr lang="nl-NL"/>
          </a:p>
        </p:txBody>
      </p:sp>
      <p:sp>
        <p:nvSpPr>
          <p:cNvPr id="6" name="Tijdelijke aanduiding voor voettekst 5">
            <a:extLst>
              <a:ext uri="{FF2B5EF4-FFF2-40B4-BE49-F238E27FC236}">
                <a16:creationId xmlns:a16="http://schemas.microsoft.com/office/drawing/2014/main" id="{F83F8BB1-55E5-2D20-9BE4-D14E561A2B8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F511FF7-D005-9CFB-1423-D42462D5E868}"/>
              </a:ext>
            </a:extLst>
          </p:cNvPr>
          <p:cNvSpPr>
            <a:spLocks noGrp="1"/>
          </p:cNvSpPr>
          <p:nvPr>
            <p:ph type="sldNum" sz="quarter" idx="12"/>
          </p:nvPr>
        </p:nvSpPr>
        <p:spPr/>
        <p:txBody>
          <a:bodyPr/>
          <a:lstStyle/>
          <a:p>
            <a:fld id="{AAA2898B-DC35-45DE-BA89-373342555B2E}" type="slidenum">
              <a:rPr lang="nl-NL" smtClean="0"/>
              <a:t>‹nr.›</a:t>
            </a:fld>
            <a:endParaRPr lang="nl-NL"/>
          </a:p>
        </p:txBody>
      </p:sp>
    </p:spTree>
    <p:extLst>
      <p:ext uri="{BB962C8B-B14F-4D97-AF65-F5344CB8AC3E}">
        <p14:creationId xmlns:p14="http://schemas.microsoft.com/office/powerpoint/2010/main" val="485199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FBB83EC-B0C6-07AA-96F8-01E2F6E913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A0CEDC8-6EF4-2D5B-FC56-8A591CFD66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ACE34E9-E1CD-242E-92B6-7A55BED2DF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57441DF-4199-48AC-B56C-A8DF864A8716}" type="datetimeFigureOut">
              <a:rPr lang="nl-NL" smtClean="0"/>
              <a:t>22-5-2024</a:t>
            </a:fld>
            <a:endParaRPr lang="nl-NL"/>
          </a:p>
        </p:txBody>
      </p:sp>
      <p:sp>
        <p:nvSpPr>
          <p:cNvPr id="5" name="Tijdelijke aanduiding voor voettekst 4">
            <a:extLst>
              <a:ext uri="{FF2B5EF4-FFF2-40B4-BE49-F238E27FC236}">
                <a16:creationId xmlns:a16="http://schemas.microsoft.com/office/drawing/2014/main" id="{C336C73E-8770-0A48-D29E-9F089F0782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00F26DBB-865F-E51F-2C1D-75148605AB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AA2898B-DC35-45DE-BA89-373342555B2E}" type="slidenum">
              <a:rPr lang="nl-NL" smtClean="0"/>
              <a:t>‹nr.›</a:t>
            </a:fld>
            <a:endParaRPr lang="nl-NL"/>
          </a:p>
        </p:txBody>
      </p:sp>
    </p:spTree>
    <p:extLst>
      <p:ext uri="{BB962C8B-B14F-4D97-AF65-F5344CB8AC3E}">
        <p14:creationId xmlns:p14="http://schemas.microsoft.com/office/powerpoint/2010/main" val="1079311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C9F079C-F88C-4B70-B17D-B8AFD43A4C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4D99D56-5E01-4738-9F12-5F5F70A466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DC4D58-70E1-4D96-9D98-AE82CE651D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CC8B1-CBA8-4348-9B38-DCE2A97ABC4F}" type="datetimeFigureOut">
              <a:rPr lang="nl-NL" smtClean="0"/>
              <a:t>22-5-2024</a:t>
            </a:fld>
            <a:endParaRPr lang="nl-NL"/>
          </a:p>
        </p:txBody>
      </p:sp>
      <p:sp>
        <p:nvSpPr>
          <p:cNvPr id="5" name="Tijdelijke aanduiding voor voettekst 4">
            <a:extLst>
              <a:ext uri="{FF2B5EF4-FFF2-40B4-BE49-F238E27FC236}">
                <a16:creationId xmlns:a16="http://schemas.microsoft.com/office/drawing/2014/main" id="{FD06193D-BC54-4BA8-BA3E-F38F2AD694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515E2B3-6EED-4341-85BF-75AA865008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F57F4-5E4E-4A1C-9C03-EB8501EDA177}" type="slidenum">
              <a:rPr lang="nl-NL" smtClean="0"/>
              <a:t>‹nr.›</a:t>
            </a:fld>
            <a:endParaRPr lang="nl-NL"/>
          </a:p>
        </p:txBody>
      </p:sp>
    </p:spTree>
    <p:extLst>
      <p:ext uri="{BB962C8B-B14F-4D97-AF65-F5344CB8AC3E}">
        <p14:creationId xmlns:p14="http://schemas.microsoft.com/office/powerpoint/2010/main" val="2634249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72345051-2045-45DA-935E-2E3CA1A69ADC}" type="datetimeFigureOut">
              <a:rPr lang="en-US" smtClean="0"/>
              <a:t>5/22/2024</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7CD31F4-64FA-4BA0-9498-67783267A8C8}" type="slidenum">
              <a:rPr lang="en-US" smtClean="0"/>
              <a:t>‹nr.›</a:t>
            </a:fld>
            <a:endParaRPr lang="en-US"/>
          </a:p>
        </p:txBody>
      </p:sp>
    </p:spTree>
    <p:extLst>
      <p:ext uri="{BB962C8B-B14F-4D97-AF65-F5344CB8AC3E}">
        <p14:creationId xmlns:p14="http://schemas.microsoft.com/office/powerpoint/2010/main" val="3909629333"/>
      </p:ext>
    </p:extLst>
  </p:cSld>
  <p:clrMap bg1="lt1" tx1="dk1" bg2="lt2" tx2="dk2" accent1="accent1" accent2="accent2" accent3="accent3" accent4="accent4" accent5="accent5" accent6="accent6" hlink="hlink" folHlink="folHlink"/>
  <p:sldLayoutIdLst>
    <p:sldLayoutId id="2147483733" r:id="rId1"/>
    <p:sldLayoutId id="2147483738" r:id="rId2"/>
    <p:sldLayoutId id="2147483736" r:id="rId3"/>
    <p:sldLayoutId id="2147483737" r:id="rId4"/>
    <p:sldLayoutId id="2147483732" r:id="rId5"/>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4.xml"/><Relationship Id="rId1" Type="http://schemas.openxmlformats.org/officeDocument/2006/relationships/video" Target="https://www.youtube.com/embed/uZ_bor50EgU?start=12&amp;feature=oembed" TargetMode="Externa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time_continue=12&amp;v=uZ_bor50EgU&amp;feature=emb_logo"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hyperlink" Target="https://www.lsabewoners.nl/"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hyperlink" Target="https://www.nationaleombudsman.nl/nieuws/artikel/2021/burgerinitiatief-wat-is-dat-nou-eigenlijk"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1A87A487-8A7C-A8FE-A828-11865E52DFD7}"/>
              </a:ext>
            </a:extLst>
          </p:cNvPr>
          <p:cNvSpPr>
            <a:spLocks noGrp="1"/>
          </p:cNvSpPr>
          <p:nvPr>
            <p:ph type="ctrTitle"/>
          </p:nvPr>
        </p:nvSpPr>
        <p:spPr>
          <a:xfrm>
            <a:off x="1314824" y="735106"/>
            <a:ext cx="10053763" cy="2928470"/>
          </a:xfrm>
        </p:spPr>
        <p:txBody>
          <a:bodyPr anchor="b">
            <a:normAutofit/>
          </a:bodyPr>
          <a:lstStyle/>
          <a:p>
            <a:pPr algn="l"/>
            <a:r>
              <a:rPr lang="nl-NL" sz="4800">
                <a:solidFill>
                  <a:srgbClr val="FFFFFF"/>
                </a:solidFill>
              </a:rPr>
              <a:t>Stad en wijk</a:t>
            </a:r>
          </a:p>
        </p:txBody>
      </p:sp>
      <p:sp>
        <p:nvSpPr>
          <p:cNvPr id="3" name="Ondertitel 2">
            <a:extLst>
              <a:ext uri="{FF2B5EF4-FFF2-40B4-BE49-F238E27FC236}">
                <a16:creationId xmlns:a16="http://schemas.microsoft.com/office/drawing/2014/main" id="{22A92E6D-1609-64E6-C4A2-D8C03EEDC7CE}"/>
              </a:ext>
            </a:extLst>
          </p:cNvPr>
          <p:cNvSpPr>
            <a:spLocks noGrp="1"/>
          </p:cNvSpPr>
          <p:nvPr>
            <p:ph type="subTitle" idx="1"/>
          </p:nvPr>
        </p:nvSpPr>
        <p:spPr>
          <a:xfrm>
            <a:off x="1350682" y="4870824"/>
            <a:ext cx="10005951" cy="1458258"/>
          </a:xfrm>
        </p:spPr>
        <p:txBody>
          <a:bodyPr anchor="ctr">
            <a:normAutofit/>
          </a:bodyPr>
          <a:lstStyle/>
          <a:p>
            <a:pPr algn="l"/>
            <a:r>
              <a:rPr lang="nl-NL" dirty="0"/>
              <a:t>Les 2 van 23-5-2024</a:t>
            </a:r>
            <a:endParaRPr lang="nl-NL"/>
          </a:p>
        </p:txBody>
      </p:sp>
    </p:spTree>
    <p:extLst>
      <p:ext uri="{BB962C8B-B14F-4D97-AF65-F5344CB8AC3E}">
        <p14:creationId xmlns:p14="http://schemas.microsoft.com/office/powerpoint/2010/main" val="806177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a:extLst>
              <a:ext uri="{FF2B5EF4-FFF2-40B4-BE49-F238E27FC236}">
                <a16:creationId xmlns:a16="http://schemas.microsoft.com/office/drawing/2014/main" id="{564F9241-7C31-4E0C-8A02-B485EEC024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45354" y="914400"/>
            <a:ext cx="6625092" cy="496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415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5">
            <a:extLst>
              <a:ext uri="{FF2B5EF4-FFF2-40B4-BE49-F238E27FC236}">
                <a16:creationId xmlns:a16="http://schemas.microsoft.com/office/drawing/2014/main" id="{295939AC-60FC-4983-9F6F-9D433547D6F7}"/>
              </a:ext>
            </a:extLst>
          </p:cNvPr>
          <p:cNvPicPr>
            <a:picLocks noChangeAspect="1"/>
          </p:cNvPicPr>
          <p:nvPr/>
        </p:nvPicPr>
        <p:blipFill>
          <a:blip r:embed="rId2"/>
          <a:srcRect l="2459" r="2459"/>
          <a:stretch>
            <a:fillRect/>
          </a:stretch>
        </p:blipFill>
        <p:spPr>
          <a:xfrm>
            <a:off x="2972376" y="942975"/>
            <a:ext cx="6411124" cy="5057047"/>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2" name="Tekstballon: rechthoek met afgeronde hoeken 1">
            <a:extLst>
              <a:ext uri="{FF2B5EF4-FFF2-40B4-BE49-F238E27FC236}">
                <a16:creationId xmlns:a16="http://schemas.microsoft.com/office/drawing/2014/main" id="{A16D824B-F6BD-40D2-AAF6-2BB079246B55}"/>
              </a:ext>
            </a:extLst>
          </p:cNvPr>
          <p:cNvSpPr/>
          <p:nvPr/>
        </p:nvSpPr>
        <p:spPr>
          <a:xfrm rot="671776">
            <a:off x="8976802" y="1057682"/>
            <a:ext cx="2184636" cy="1302236"/>
          </a:xfrm>
          <a:prstGeom prst="wedgeRoundRectCallout">
            <a:avLst>
              <a:gd name="adj1" fmla="val -41761"/>
              <a:gd name="adj2" fmla="val 76397"/>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Calibri" panose="020F0502020204030204"/>
                <a:ea typeface="+mn-ea"/>
                <a:cs typeface="+mn-cs"/>
              </a:rPr>
              <a:t>Kinderen </a:t>
            </a:r>
          </a:p>
        </p:txBody>
      </p:sp>
    </p:spTree>
    <p:extLst>
      <p:ext uri="{BB962C8B-B14F-4D97-AF65-F5344CB8AC3E}">
        <p14:creationId xmlns:p14="http://schemas.microsoft.com/office/powerpoint/2010/main" val="3765350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schrijving masterclass Jongerenparticipatie in Onderzoek geopend ...">
            <a:extLst>
              <a:ext uri="{FF2B5EF4-FFF2-40B4-BE49-F238E27FC236}">
                <a16:creationId xmlns:a16="http://schemas.microsoft.com/office/drawing/2014/main" id="{BA483F5A-2818-4C67-B561-E431D9FF9BE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27068" y="1872062"/>
            <a:ext cx="4644528" cy="2609634"/>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937B3621-84D5-4758-BA10-A1EAC1334113}"/>
              </a:ext>
            </a:extLst>
          </p:cNvPr>
          <p:cNvPicPr>
            <a:picLocks noChangeAspect="1"/>
          </p:cNvPicPr>
          <p:nvPr/>
        </p:nvPicPr>
        <p:blipFill>
          <a:blip r:embed="rId3"/>
          <a:stretch>
            <a:fillRect/>
          </a:stretch>
        </p:blipFill>
        <p:spPr>
          <a:xfrm>
            <a:off x="618804" y="1872062"/>
            <a:ext cx="6066835" cy="4019276"/>
          </a:xfrm>
          <a:prstGeom prst="rect">
            <a:avLst/>
          </a:prstGeom>
        </p:spPr>
      </p:pic>
      <p:sp>
        <p:nvSpPr>
          <p:cNvPr id="9" name="Tekstballon: rechthoek met afgeronde hoeken 8">
            <a:extLst>
              <a:ext uri="{FF2B5EF4-FFF2-40B4-BE49-F238E27FC236}">
                <a16:creationId xmlns:a16="http://schemas.microsoft.com/office/drawing/2014/main" id="{3FD30C27-9BD2-4B5B-B5D9-04AE4FCBF492}"/>
              </a:ext>
            </a:extLst>
          </p:cNvPr>
          <p:cNvSpPr/>
          <p:nvPr/>
        </p:nvSpPr>
        <p:spPr>
          <a:xfrm rot="671776">
            <a:off x="4272614" y="559038"/>
            <a:ext cx="2184636" cy="1302236"/>
          </a:xfrm>
          <a:prstGeom prst="wedgeRoundRectCallout">
            <a:avLst>
              <a:gd name="adj1" fmla="val -41761"/>
              <a:gd name="adj2" fmla="val 76397"/>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Calibri" panose="020F0502020204030204"/>
                <a:ea typeface="+mn-ea"/>
                <a:cs typeface="+mn-cs"/>
              </a:rPr>
              <a:t>Jongeren </a:t>
            </a:r>
          </a:p>
        </p:txBody>
      </p:sp>
    </p:spTree>
    <p:extLst>
      <p:ext uri="{BB962C8B-B14F-4D97-AF65-F5344CB8AC3E}">
        <p14:creationId xmlns:p14="http://schemas.microsoft.com/office/powerpoint/2010/main" val="781841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021A162-4860-4324-8421-BDA9AF845D5B}"/>
              </a:ext>
            </a:extLst>
          </p:cNvPr>
          <p:cNvPicPr>
            <a:picLocks noChangeAspect="1"/>
          </p:cNvPicPr>
          <p:nvPr/>
        </p:nvPicPr>
        <p:blipFill>
          <a:blip r:embed="rId2"/>
          <a:stretch>
            <a:fillRect/>
          </a:stretch>
        </p:blipFill>
        <p:spPr>
          <a:xfrm>
            <a:off x="2285720" y="418781"/>
            <a:ext cx="9568460" cy="53822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kstballon: ovaal 2">
            <a:extLst>
              <a:ext uri="{FF2B5EF4-FFF2-40B4-BE49-F238E27FC236}">
                <a16:creationId xmlns:a16="http://schemas.microsoft.com/office/drawing/2014/main" id="{05095330-678F-4135-BF27-9F65AA2C14F7}"/>
              </a:ext>
            </a:extLst>
          </p:cNvPr>
          <p:cNvSpPr/>
          <p:nvPr/>
        </p:nvSpPr>
        <p:spPr>
          <a:xfrm>
            <a:off x="223520" y="4505324"/>
            <a:ext cx="3514725" cy="2200275"/>
          </a:xfrm>
          <a:prstGeom prst="wedgeEllipseCallout">
            <a:avLst>
              <a:gd name="adj1" fmla="val 71849"/>
              <a:gd name="adj2" fmla="val -46591"/>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Lucida Handwriting" panose="03010101010101010101" pitchFamily="66" charset="0"/>
                <a:ea typeface="+mn-ea"/>
                <a:cs typeface="+mn-cs"/>
              </a:rPr>
              <a:t>Goed voorbeeld: </a:t>
            </a:r>
          </a:p>
        </p:txBody>
      </p:sp>
    </p:spTree>
    <p:extLst>
      <p:ext uri="{BB962C8B-B14F-4D97-AF65-F5344CB8AC3E}">
        <p14:creationId xmlns:p14="http://schemas.microsoft.com/office/powerpoint/2010/main" val="4134354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Inwoners Tilburg ontwerpen park in stad">
            <a:hlinkClick r:id="" action="ppaction://media"/>
            <a:extLst>
              <a:ext uri="{FF2B5EF4-FFF2-40B4-BE49-F238E27FC236}">
                <a16:creationId xmlns:a16="http://schemas.microsoft.com/office/drawing/2014/main" id="{F6EB61C5-FAC4-C795-5E79-C22349A7E1D7}"/>
              </a:ext>
            </a:extLst>
          </p:cNvPr>
          <p:cNvPicPr>
            <a:picLocks noRot="1" noChangeAspect="1"/>
          </p:cNvPicPr>
          <p:nvPr>
            <a:videoFile r:link="rId1"/>
          </p:nvPr>
        </p:nvPicPr>
        <p:blipFill>
          <a:blip r:embed="rId3"/>
          <a:stretch>
            <a:fillRect/>
          </a:stretch>
        </p:blipFill>
        <p:spPr>
          <a:xfrm>
            <a:off x="669699" y="1391468"/>
            <a:ext cx="8914946" cy="5033007"/>
          </a:xfrm>
          <a:prstGeom prst="rect">
            <a:avLst/>
          </a:prstGeom>
        </p:spPr>
      </p:pic>
      <p:pic>
        <p:nvPicPr>
          <p:cNvPr id="3" name="Afbeelding 2">
            <a:extLst>
              <a:ext uri="{FF2B5EF4-FFF2-40B4-BE49-F238E27FC236}">
                <a16:creationId xmlns:a16="http://schemas.microsoft.com/office/drawing/2014/main" id="{86744874-6FF3-DB89-52E6-C1F6CA5E718B}"/>
              </a:ext>
            </a:extLst>
          </p:cNvPr>
          <p:cNvPicPr>
            <a:picLocks noChangeAspect="1"/>
          </p:cNvPicPr>
          <p:nvPr/>
        </p:nvPicPr>
        <p:blipFill>
          <a:blip r:embed="rId4"/>
          <a:stretch>
            <a:fillRect/>
          </a:stretch>
        </p:blipFill>
        <p:spPr>
          <a:xfrm rot="816760">
            <a:off x="8817896" y="358070"/>
            <a:ext cx="3232478" cy="1589315"/>
          </a:xfrm>
          <a:prstGeom prst="rect">
            <a:avLst/>
          </a:prstGeom>
        </p:spPr>
      </p:pic>
    </p:spTree>
    <p:extLst>
      <p:ext uri="{BB962C8B-B14F-4D97-AF65-F5344CB8AC3E}">
        <p14:creationId xmlns:p14="http://schemas.microsoft.com/office/powerpoint/2010/main" val="202724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0498629-1E0D-4476-BD18-854751A5D706}"/>
              </a:ext>
            </a:extLst>
          </p:cNvPr>
          <p:cNvSpPr/>
          <p:nvPr/>
        </p:nvSpPr>
        <p:spPr>
          <a:xfrm>
            <a:off x="941070" y="3041746"/>
            <a:ext cx="9753600" cy="77450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800" b="0" i="0" u="sng"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https://www.youtube.com/watch?time_continue=12&amp;v=uZ_bor50EgU&amp;feature=emb_logo</a:t>
            </a:r>
            <a:r>
              <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Rechthoek 3">
            <a:extLst>
              <a:ext uri="{FF2B5EF4-FFF2-40B4-BE49-F238E27FC236}">
                <a16:creationId xmlns:a16="http://schemas.microsoft.com/office/drawing/2014/main" id="{0DB25A3C-BCBB-471B-8BCE-E7E3B65B9358}"/>
              </a:ext>
            </a:extLst>
          </p:cNvPr>
          <p:cNvSpPr/>
          <p:nvPr/>
        </p:nvSpPr>
        <p:spPr>
          <a:xfrm>
            <a:off x="941070" y="1451019"/>
            <a:ext cx="8593455" cy="968278"/>
          </a:xfrm>
          <a:prstGeom prst="rect">
            <a:avLst/>
          </a:prstGeom>
        </p:spPr>
        <p:txBody>
          <a:bodyPr wrap="square">
            <a:spAutoFit/>
          </a:bodyPr>
          <a:lstStyle/>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Gemeente had geen bestemming voor dit gebied</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Met betrokken burgers plannen gemaakt , burgerinitiatief 100%</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Financiering deels particulieren en groter deel door gemeente </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8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83B33E7-811A-401C-B0C5-4375DD3F841E}"/>
              </a:ext>
            </a:extLst>
          </p:cNvPr>
          <p:cNvPicPr>
            <a:picLocks noChangeAspect="1"/>
          </p:cNvPicPr>
          <p:nvPr/>
        </p:nvPicPr>
        <p:blipFill>
          <a:blip r:embed="rId2"/>
          <a:stretch>
            <a:fillRect/>
          </a:stretch>
        </p:blipFill>
        <p:spPr>
          <a:xfrm>
            <a:off x="1716193" y="255270"/>
            <a:ext cx="10132907" cy="5699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kstballon: ovaal 2">
            <a:extLst>
              <a:ext uri="{FF2B5EF4-FFF2-40B4-BE49-F238E27FC236}">
                <a16:creationId xmlns:a16="http://schemas.microsoft.com/office/drawing/2014/main" id="{84891021-47B2-44C2-B776-C869AE5B4E03}"/>
              </a:ext>
            </a:extLst>
          </p:cNvPr>
          <p:cNvSpPr/>
          <p:nvPr/>
        </p:nvSpPr>
        <p:spPr>
          <a:xfrm>
            <a:off x="130280" y="3630930"/>
            <a:ext cx="3171825" cy="2971800"/>
          </a:xfrm>
          <a:prstGeom prst="wedgeEllipseCallout">
            <a:avLst>
              <a:gd name="adj1" fmla="val 45834"/>
              <a:gd name="adj2" fmla="val -9038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Lucida Handwriting" panose="03010101010101010101" pitchFamily="66" charset="0"/>
                <a:ea typeface="+mn-ea"/>
                <a:cs typeface="+mn-cs"/>
              </a:rPr>
              <a:t>Waarom wil een Gemeente bewoners betrekken?! </a:t>
            </a:r>
          </a:p>
        </p:txBody>
      </p:sp>
    </p:spTree>
    <p:extLst>
      <p:ext uri="{BB962C8B-B14F-4D97-AF65-F5344CB8AC3E}">
        <p14:creationId xmlns:p14="http://schemas.microsoft.com/office/powerpoint/2010/main" val="123256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37B357-056A-456B-9692-DFD9F6E7AE4E}"/>
              </a:ext>
            </a:extLst>
          </p:cNvPr>
          <p:cNvPicPr>
            <a:picLocks noChangeAspect="1"/>
          </p:cNvPicPr>
          <p:nvPr/>
        </p:nvPicPr>
        <p:blipFill rotWithShape="1">
          <a:blip r:embed="rId2"/>
          <a:srcRect l="30548" t="12639" r="34765" b="23471"/>
          <a:stretch/>
        </p:blipFill>
        <p:spPr>
          <a:xfrm>
            <a:off x="5838826" y="609599"/>
            <a:ext cx="5238750" cy="54275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kstballon: ovaal 2">
            <a:extLst>
              <a:ext uri="{FF2B5EF4-FFF2-40B4-BE49-F238E27FC236}">
                <a16:creationId xmlns:a16="http://schemas.microsoft.com/office/drawing/2014/main" id="{8C771640-029E-4614-89E5-F53946381202}"/>
              </a:ext>
            </a:extLst>
          </p:cNvPr>
          <p:cNvSpPr/>
          <p:nvPr/>
        </p:nvSpPr>
        <p:spPr>
          <a:xfrm>
            <a:off x="981075" y="1857375"/>
            <a:ext cx="3343275" cy="2914650"/>
          </a:xfrm>
          <a:prstGeom prst="wedgeEllipseCallout">
            <a:avLst>
              <a:gd name="adj1" fmla="val 79452"/>
              <a:gd name="adj2" fmla="val 23938"/>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Lucida Handwriting" panose="03010101010101010101" pitchFamily="66" charset="0"/>
                <a:ea typeface="+mn-ea"/>
                <a:cs typeface="+mn-cs"/>
              </a:rPr>
              <a:t>Hoe worden bewoners betrokken: </a:t>
            </a:r>
          </a:p>
        </p:txBody>
      </p:sp>
    </p:spTree>
    <p:extLst>
      <p:ext uri="{BB962C8B-B14F-4D97-AF65-F5344CB8AC3E}">
        <p14:creationId xmlns:p14="http://schemas.microsoft.com/office/powerpoint/2010/main" val="3613617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C050142-8EE9-44A3-899C-20D4703AF904}"/>
              </a:ext>
            </a:extLst>
          </p:cNvPr>
          <p:cNvPicPr>
            <a:picLocks noChangeAspect="1"/>
          </p:cNvPicPr>
          <p:nvPr/>
        </p:nvPicPr>
        <p:blipFill>
          <a:blip r:embed="rId2"/>
          <a:stretch>
            <a:fillRect/>
          </a:stretch>
        </p:blipFill>
        <p:spPr>
          <a:xfrm>
            <a:off x="2282683" y="311150"/>
            <a:ext cx="9488311" cy="5337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kstballon: ovaal 2">
            <a:extLst>
              <a:ext uri="{FF2B5EF4-FFF2-40B4-BE49-F238E27FC236}">
                <a16:creationId xmlns:a16="http://schemas.microsoft.com/office/drawing/2014/main" id="{618E1F05-07E1-458D-8E6A-5AC3A1F9C318}"/>
              </a:ext>
            </a:extLst>
          </p:cNvPr>
          <p:cNvSpPr/>
          <p:nvPr/>
        </p:nvSpPr>
        <p:spPr>
          <a:xfrm>
            <a:off x="228600" y="4657725"/>
            <a:ext cx="2278380" cy="1984375"/>
          </a:xfrm>
          <a:prstGeom prst="wedgeEllipseCallout">
            <a:avLst>
              <a:gd name="adj1" fmla="val 29167"/>
              <a:gd name="adj2" fmla="val -235569"/>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solidFill>
                  <a:prstClr val="black"/>
                </a:solidFill>
                <a:latin typeface="Lucida Handwriting" panose="03010101010101010101" pitchFamily="66" charset="0"/>
              </a:rPr>
              <a:t>G</a:t>
            </a:r>
            <a:r>
              <a:rPr kumimoji="0" lang="nl-NL" sz="1800" b="0" i="0" u="none" strike="noStrike" kern="1200" cap="none" spc="0" normalizeH="0" baseline="0" noProof="0" dirty="0" err="1">
                <a:ln>
                  <a:noFill/>
                </a:ln>
                <a:solidFill>
                  <a:prstClr val="black"/>
                </a:solidFill>
                <a:effectLst/>
                <a:uLnTx/>
                <a:uFillTx/>
                <a:latin typeface="Lucida Handwriting" panose="03010101010101010101" pitchFamily="66" charset="0"/>
                <a:ea typeface="+mn-ea"/>
                <a:cs typeface="+mn-cs"/>
              </a:rPr>
              <a:t>ebruik</a:t>
            </a:r>
            <a:r>
              <a:rPr kumimoji="0" lang="nl-NL" sz="1800" b="0" i="0" u="none" strike="noStrike" kern="1200" cap="none" spc="0" normalizeH="0" baseline="0" noProof="0" dirty="0">
                <a:ln>
                  <a:noFill/>
                </a:ln>
                <a:solidFill>
                  <a:prstClr val="black"/>
                </a:solidFill>
                <a:effectLst/>
                <a:uLnTx/>
                <a:uFillTx/>
                <a:latin typeface="Lucida Handwriting" panose="03010101010101010101" pitchFamily="66" charset="0"/>
                <a:ea typeface="+mn-ea"/>
                <a:cs typeface="+mn-cs"/>
              </a:rPr>
              <a:t> maken van allerlei tools: </a:t>
            </a:r>
          </a:p>
        </p:txBody>
      </p:sp>
    </p:spTree>
    <p:extLst>
      <p:ext uri="{BB962C8B-B14F-4D97-AF65-F5344CB8AC3E}">
        <p14:creationId xmlns:p14="http://schemas.microsoft.com/office/powerpoint/2010/main" val="2711237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054F483-A61A-4124-9CA6-25D267B17079}"/>
              </a:ext>
            </a:extLst>
          </p:cNvPr>
          <p:cNvPicPr>
            <a:picLocks noChangeAspect="1"/>
          </p:cNvPicPr>
          <p:nvPr/>
        </p:nvPicPr>
        <p:blipFill>
          <a:blip r:embed="rId2"/>
          <a:stretch>
            <a:fillRect/>
          </a:stretch>
        </p:blipFill>
        <p:spPr>
          <a:xfrm>
            <a:off x="3816986" y="464820"/>
            <a:ext cx="7965440" cy="4480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kstballon: ovaal 2">
            <a:extLst>
              <a:ext uri="{FF2B5EF4-FFF2-40B4-BE49-F238E27FC236}">
                <a16:creationId xmlns:a16="http://schemas.microsoft.com/office/drawing/2014/main" id="{D0C49424-11E6-47DC-9146-C706E1F167D2}"/>
              </a:ext>
            </a:extLst>
          </p:cNvPr>
          <p:cNvSpPr/>
          <p:nvPr/>
        </p:nvSpPr>
        <p:spPr>
          <a:xfrm>
            <a:off x="409574" y="4048126"/>
            <a:ext cx="3171826" cy="2626042"/>
          </a:xfrm>
          <a:prstGeom prst="wedgeEllipseCallout">
            <a:avLst>
              <a:gd name="adj1" fmla="val 58604"/>
              <a:gd name="adj2" fmla="val -150094"/>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Lucida Handwriting" panose="03010101010101010101" pitchFamily="66" charset="0"/>
                <a:ea typeface="+mn-ea"/>
                <a:cs typeface="Arial" panose="020B0604020202020204" pitchFamily="34" charset="0"/>
              </a:rPr>
              <a:t>Er zijn veel organisaties die participatie onderzoeken en ondersteunen: </a:t>
            </a:r>
          </a:p>
        </p:txBody>
      </p:sp>
    </p:spTree>
    <p:extLst>
      <p:ext uri="{BB962C8B-B14F-4D97-AF65-F5344CB8AC3E}">
        <p14:creationId xmlns:p14="http://schemas.microsoft.com/office/powerpoint/2010/main" val="134187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5438F-A2CF-DCF2-92A6-374AAE1F0411}"/>
              </a:ext>
            </a:extLst>
          </p:cNvPr>
          <p:cNvSpPr>
            <a:spLocks noGrp="1"/>
          </p:cNvSpPr>
          <p:nvPr>
            <p:ph type="title"/>
          </p:nvPr>
        </p:nvSpPr>
        <p:spPr/>
        <p:txBody>
          <a:bodyPr/>
          <a:lstStyle/>
          <a:p>
            <a:r>
              <a:rPr lang="nl-NL" dirty="0"/>
              <a:t>Programma</a:t>
            </a:r>
          </a:p>
        </p:txBody>
      </p:sp>
      <p:sp>
        <p:nvSpPr>
          <p:cNvPr id="3" name="Tekstvak 2">
            <a:extLst>
              <a:ext uri="{FF2B5EF4-FFF2-40B4-BE49-F238E27FC236}">
                <a16:creationId xmlns:a16="http://schemas.microsoft.com/office/drawing/2014/main" id="{3D77ABF4-498D-E6D6-400F-C2EB25E0F001}"/>
              </a:ext>
            </a:extLst>
          </p:cNvPr>
          <p:cNvSpPr txBox="1"/>
          <p:nvPr/>
        </p:nvSpPr>
        <p:spPr>
          <a:xfrm>
            <a:off x="718457" y="1992086"/>
            <a:ext cx="8882743" cy="2862322"/>
          </a:xfrm>
          <a:prstGeom prst="rect">
            <a:avLst/>
          </a:prstGeom>
          <a:noFill/>
        </p:spPr>
        <p:txBody>
          <a:bodyPr wrap="square" rtlCol="0">
            <a:spAutoFit/>
          </a:bodyPr>
          <a:lstStyle/>
          <a:p>
            <a:pPr marL="342900" indent="-342900">
              <a:buAutoNum type="arabicPeriod"/>
            </a:pPr>
            <a:r>
              <a:rPr lang="nl-NL" dirty="0"/>
              <a:t>Nog wat info van vorige week: wat kan de aanleiding zijn voor de herinrichting van een gebied?</a:t>
            </a:r>
          </a:p>
          <a:p>
            <a:pPr marL="342900" indent="-342900">
              <a:buAutoNum type="arabicPeriod"/>
            </a:pPr>
            <a:endParaRPr lang="nl-NL" dirty="0"/>
          </a:p>
          <a:p>
            <a:pPr marL="342900" indent="-342900">
              <a:buAutoNum type="arabicPeriod"/>
            </a:pPr>
            <a:r>
              <a:rPr lang="nl-NL" dirty="0"/>
              <a:t>Nieuwe informatie over participatie: wat bedoelen we daar mee en HOE doe je dat? </a:t>
            </a:r>
          </a:p>
          <a:p>
            <a:pPr marL="342900" indent="-342900">
              <a:buAutoNum type="arabicPeriod"/>
            </a:pPr>
            <a:endParaRPr lang="nl-NL" dirty="0"/>
          </a:p>
          <a:p>
            <a:pPr marL="342900" indent="-342900">
              <a:buAutoNum type="arabicPeriod"/>
            </a:pPr>
            <a:endParaRPr lang="nl-NL" dirty="0"/>
          </a:p>
          <a:p>
            <a:pPr marL="342900" indent="-342900">
              <a:buAutoNum type="arabicPeriod"/>
            </a:pPr>
            <a:r>
              <a:rPr lang="nl-NL" dirty="0"/>
              <a:t>Verdelen van 2 opdrachten:</a:t>
            </a:r>
          </a:p>
          <a:p>
            <a:r>
              <a:rPr lang="nl-NL" dirty="0"/>
              <a:t>		a. Opdracht bij blok 1&gt; bewonersinitiatieven </a:t>
            </a:r>
          </a:p>
          <a:p>
            <a:r>
              <a:rPr lang="nl-NL" dirty="0"/>
              <a:t>		b. Opdracht bij blok 2 &gt; wat gaan we de volgende week met de 			bewoners doen? </a:t>
            </a:r>
          </a:p>
        </p:txBody>
      </p:sp>
    </p:spTree>
    <p:extLst>
      <p:ext uri="{BB962C8B-B14F-4D97-AF65-F5344CB8AC3E}">
        <p14:creationId xmlns:p14="http://schemas.microsoft.com/office/powerpoint/2010/main" val="3616711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51E79A6-1C6E-4315-8358-752C9498AF64}"/>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Werkvormen voor participatie: </a:t>
            </a:r>
            <a:br>
              <a:rPr lang="en-US" sz="6600" kern="1200">
                <a:solidFill>
                  <a:schemeClr val="tx1"/>
                </a:solidFill>
                <a:latin typeface="+mj-lt"/>
                <a:ea typeface="+mj-ea"/>
                <a:cs typeface="+mj-cs"/>
              </a:rPr>
            </a:br>
            <a:r>
              <a:rPr lang="en-US" sz="6600" kern="1200">
                <a:solidFill>
                  <a:schemeClr val="tx1"/>
                </a:solidFill>
                <a:latin typeface="+mj-lt"/>
                <a:ea typeface="+mj-ea"/>
                <a:cs typeface="+mj-cs"/>
              </a:rPr>
              <a:t>hoe doe je dat?! </a:t>
            </a:r>
          </a:p>
        </p:txBody>
      </p:sp>
      <p:sp>
        <p:nvSpPr>
          <p:cNvPr id="26"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26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1" name="Rectangle 6">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2" name="Rectangle 8">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 name="Afbeelding 1">
            <a:extLst>
              <a:ext uri="{FF2B5EF4-FFF2-40B4-BE49-F238E27FC236}">
                <a16:creationId xmlns:a16="http://schemas.microsoft.com/office/drawing/2014/main" id="{7D9FBE68-10C5-4FDC-8E31-C9224FA5A591}"/>
              </a:ext>
            </a:extLst>
          </p:cNvPr>
          <p:cNvPicPr>
            <a:picLocks noChangeAspect="1"/>
          </p:cNvPicPr>
          <p:nvPr/>
        </p:nvPicPr>
        <p:blipFill rotWithShape="1">
          <a:blip r:embed="rId2"/>
          <a:srcRect t="7292" r="1" b="7293"/>
          <a:stretch/>
        </p:blipFill>
        <p:spPr>
          <a:xfrm rot="21480000">
            <a:off x="1137837" y="1003258"/>
            <a:ext cx="9916327" cy="4764396"/>
          </a:xfrm>
          <a:prstGeom prst="rect">
            <a:avLst/>
          </a:prstGeom>
        </p:spPr>
      </p:pic>
      <p:sp>
        <p:nvSpPr>
          <p:cNvPr id="3" name="Tekstballon: ovaal 2">
            <a:extLst>
              <a:ext uri="{FF2B5EF4-FFF2-40B4-BE49-F238E27FC236}">
                <a16:creationId xmlns:a16="http://schemas.microsoft.com/office/drawing/2014/main" id="{A79FB692-5259-4C8F-9034-E3537E2AB4AD}"/>
              </a:ext>
            </a:extLst>
          </p:cNvPr>
          <p:cNvSpPr/>
          <p:nvPr/>
        </p:nvSpPr>
        <p:spPr>
          <a:xfrm>
            <a:off x="7934325" y="148332"/>
            <a:ext cx="4081063" cy="2305050"/>
          </a:xfrm>
          <a:prstGeom prst="wedgeEllipseCallout">
            <a:avLst>
              <a:gd name="adj1" fmla="val -33903"/>
              <a:gd name="adj2" fmla="val 64153"/>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Lucida Handwriting" panose="03010101010101010101" pitchFamily="66" charset="0"/>
                <a:ea typeface="+mn-ea"/>
                <a:cs typeface="+mn-cs"/>
              </a:rPr>
              <a:t>Werkvormen: zie de link in Wiki bij les 2! </a:t>
            </a:r>
          </a:p>
        </p:txBody>
      </p:sp>
    </p:spTree>
    <p:extLst>
      <p:ext uri="{BB962C8B-B14F-4D97-AF65-F5344CB8AC3E}">
        <p14:creationId xmlns:p14="http://schemas.microsoft.com/office/powerpoint/2010/main" val="1931501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09F0EAA-6A3A-46EE-9A93-D8211A35CA37}"/>
              </a:ext>
            </a:extLst>
          </p:cNvPr>
          <p:cNvPicPr>
            <a:picLocks noChangeAspect="1"/>
          </p:cNvPicPr>
          <p:nvPr/>
        </p:nvPicPr>
        <p:blipFill>
          <a:blip r:embed="rId2"/>
          <a:stretch>
            <a:fillRect/>
          </a:stretch>
        </p:blipFill>
        <p:spPr>
          <a:xfrm>
            <a:off x="6929119" y="294384"/>
            <a:ext cx="4440373" cy="6269232"/>
          </a:xfrm>
          <a:prstGeom prst="rect">
            <a:avLst/>
          </a:prstGeom>
        </p:spPr>
      </p:pic>
      <p:pic>
        <p:nvPicPr>
          <p:cNvPr id="2050" name="Picture 2" descr="Bewoners betrekken bij plannen: vier voorbeelden - Gemeente.nu">
            <a:extLst>
              <a:ext uri="{FF2B5EF4-FFF2-40B4-BE49-F238E27FC236}">
                <a16:creationId xmlns:a16="http://schemas.microsoft.com/office/drawing/2014/main" id="{9CF8F6E7-0BAF-424C-BE2C-DD8E62595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79" y="294384"/>
            <a:ext cx="6155463" cy="2946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t data wordt bewonersparticipatie wél een succes ...">
            <a:extLst>
              <a:ext uri="{FF2B5EF4-FFF2-40B4-BE49-F238E27FC236}">
                <a16:creationId xmlns:a16="http://schemas.microsoft.com/office/drawing/2014/main" id="{A66A3300-6E63-453B-8391-4C5E631C5A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197" y="3429000"/>
            <a:ext cx="5579745" cy="225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174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E53C48-3735-4790-8BD6-B8EFD7FC1F6D}"/>
              </a:ext>
            </a:extLst>
          </p:cNvPr>
          <p:cNvSpPr>
            <a:spLocks noGrp="1"/>
          </p:cNvSpPr>
          <p:nvPr>
            <p:ph type="title"/>
          </p:nvPr>
        </p:nvSpPr>
        <p:spPr>
          <a:solidFill>
            <a:schemeClr val="accent2"/>
          </a:solidFill>
        </p:spPr>
        <p:txBody>
          <a:bodyPr/>
          <a:lstStyle/>
          <a:p>
            <a:r>
              <a:rPr lang="nl-NL" dirty="0"/>
              <a:t>Opdracht 2</a:t>
            </a:r>
          </a:p>
        </p:txBody>
      </p:sp>
      <p:sp>
        <p:nvSpPr>
          <p:cNvPr id="3" name="Tekstvak 2">
            <a:extLst>
              <a:ext uri="{FF2B5EF4-FFF2-40B4-BE49-F238E27FC236}">
                <a16:creationId xmlns:a16="http://schemas.microsoft.com/office/drawing/2014/main" id="{4FABA812-4035-4A27-B022-48251A26E9B5}"/>
              </a:ext>
            </a:extLst>
          </p:cNvPr>
          <p:cNvSpPr txBox="1"/>
          <p:nvPr/>
        </p:nvSpPr>
        <p:spPr>
          <a:xfrm>
            <a:off x="838200" y="1917280"/>
            <a:ext cx="10306050" cy="37548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Volgende week komen een aantal bewoners; de gebruikers van jullie herinrichtingsgebied.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000" b="1" dirty="0">
                <a:solidFill>
                  <a:prstClr val="black"/>
                </a:solidFill>
                <a:latin typeface="Calibri" panose="020F0502020204030204"/>
              </a:rPr>
              <a:t>Wat willen jullie met hen bespreken? Wat wil je weten? Hoe gaan jullie dat aanpakken? </a:t>
            </a:r>
            <a:endPar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Neem daar de volgende vragen mee: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De doelgroep: welke informatie kunnen jullie bij hen halen?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In welke mate willen jullie deze doelgroep betrekken (denk aan de ladder)? Alleen maar advies of ook mee-ontwerpen of zelfs iets beslissen?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Welke werkvormen passen hierbij en willen jullie gaan inzetten?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Gebruik de tijd om een goed plan te maken; we presenteren die dadelijk om er zo samen 1 programma van te maken voor volgende week donderdag.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hthoek 3">
            <a:extLst>
              <a:ext uri="{FF2B5EF4-FFF2-40B4-BE49-F238E27FC236}">
                <a16:creationId xmlns:a16="http://schemas.microsoft.com/office/drawing/2014/main" id="{F5A28F29-7959-7BB7-AD68-27A65AD34EDD}"/>
              </a:ext>
            </a:extLst>
          </p:cNvPr>
          <p:cNvSpPr/>
          <p:nvPr/>
        </p:nvSpPr>
        <p:spPr>
          <a:xfrm>
            <a:off x="540204" y="5237026"/>
            <a:ext cx="10306050"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Gebruik de tips verderop in deze presentatie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als hulpmiddel! </a:t>
            </a:r>
          </a:p>
        </p:txBody>
      </p:sp>
    </p:spTree>
    <p:extLst>
      <p:ext uri="{BB962C8B-B14F-4D97-AF65-F5344CB8AC3E}">
        <p14:creationId xmlns:p14="http://schemas.microsoft.com/office/powerpoint/2010/main" val="3382334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BE6DDE-813A-73BB-DFBA-E63FD993E167}"/>
              </a:ext>
            </a:extLst>
          </p:cNvPr>
          <p:cNvSpPr>
            <a:spLocks noGrp="1"/>
          </p:cNvSpPr>
          <p:nvPr>
            <p:ph type="title"/>
          </p:nvPr>
        </p:nvSpPr>
        <p:spPr/>
        <p:txBody>
          <a:bodyPr/>
          <a:lstStyle/>
          <a:p>
            <a:r>
              <a:rPr lang="nl-NL" dirty="0"/>
              <a:t>Een interview? </a:t>
            </a:r>
          </a:p>
        </p:txBody>
      </p:sp>
      <p:pic>
        <p:nvPicPr>
          <p:cNvPr id="1026" name="Picture 2" descr="Een interview filmen, hoe doe je dat? | 7 tips voor beginnend videomakers |  de Videomakers">
            <a:extLst>
              <a:ext uri="{FF2B5EF4-FFF2-40B4-BE49-F238E27FC236}">
                <a16:creationId xmlns:a16="http://schemas.microsoft.com/office/drawing/2014/main" id="{286E1F7C-1539-7914-D5BC-5B2B8DF2F4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C11E38AB-B7D0-68B1-165B-3487F935D360}"/>
              </a:ext>
            </a:extLst>
          </p:cNvPr>
          <p:cNvSpPr/>
          <p:nvPr/>
        </p:nvSpPr>
        <p:spPr>
          <a:xfrm rot="21261200">
            <a:off x="270168" y="4421031"/>
            <a:ext cx="331321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nl-NL" sz="5400" b="1" cap="none" spc="0" dirty="0">
                <a:ln/>
                <a:solidFill>
                  <a:schemeClr val="accent4"/>
                </a:solidFill>
                <a:effectLst/>
              </a:rPr>
              <a:t>Extra info! </a:t>
            </a:r>
          </a:p>
        </p:txBody>
      </p:sp>
    </p:spTree>
    <p:extLst>
      <p:ext uri="{BB962C8B-B14F-4D97-AF65-F5344CB8AC3E}">
        <p14:creationId xmlns:p14="http://schemas.microsoft.com/office/powerpoint/2010/main" val="107956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9EAF9-4E6E-5452-EA37-243326B63F25}"/>
              </a:ext>
            </a:extLst>
          </p:cNvPr>
          <p:cNvSpPr>
            <a:spLocks noGrp="1"/>
          </p:cNvSpPr>
          <p:nvPr>
            <p:ph type="title"/>
          </p:nvPr>
        </p:nvSpPr>
        <p:spPr/>
        <p:txBody>
          <a:bodyPr/>
          <a:lstStyle/>
          <a:p>
            <a:r>
              <a:rPr lang="nl-NL" dirty="0">
                <a:solidFill>
                  <a:schemeClr val="accent1"/>
                </a:solidFill>
              </a:rPr>
              <a:t>Het interview: </a:t>
            </a:r>
          </a:p>
        </p:txBody>
      </p:sp>
      <p:sp>
        <p:nvSpPr>
          <p:cNvPr id="4" name="Tekstvak 3">
            <a:extLst>
              <a:ext uri="{FF2B5EF4-FFF2-40B4-BE49-F238E27FC236}">
                <a16:creationId xmlns:a16="http://schemas.microsoft.com/office/drawing/2014/main" id="{D4B12A40-31A9-0F00-CCFE-5A810BABC69A}"/>
              </a:ext>
            </a:extLst>
          </p:cNvPr>
          <p:cNvSpPr txBox="1"/>
          <p:nvPr/>
        </p:nvSpPr>
        <p:spPr>
          <a:xfrm>
            <a:off x="838200" y="1469134"/>
            <a:ext cx="10297886"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2323E"/>
                </a:solidFill>
                <a:effectLst/>
                <a:uLnTx/>
                <a:uFillTx/>
                <a:latin typeface="Verdana" panose="020B0604030504040204" pitchFamily="34" charset="0"/>
                <a:ea typeface="+mn-ea"/>
                <a:cs typeface="+mn-cs"/>
              </a:rPr>
              <a:t>Waaruit bestaat een interview?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2323E"/>
                </a:solidFill>
                <a:effectLst/>
                <a:uLnTx/>
                <a:uFillTx/>
                <a:latin typeface="Verdana" panose="020B0604030504040204" pitchFamily="34" charset="0"/>
                <a:ea typeface="+mn-ea"/>
                <a:cs typeface="+mn-cs"/>
              </a:rPr>
              <a:t>Ieder interview bestaat grofweg uit drie delen.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2323E"/>
                </a:solidFill>
                <a:effectLst/>
                <a:uLnTx/>
                <a:uFillTx/>
                <a:latin typeface="Verdana" panose="020B0604030504040204" pitchFamily="34" charset="0"/>
                <a:ea typeface="+mn-ea"/>
                <a:cs typeface="+mn-cs"/>
              </a:rPr>
              <a:t>Opening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2323E"/>
                </a:solidFill>
                <a:effectLst/>
                <a:uLnTx/>
                <a:uFillTx/>
                <a:latin typeface="Verdana" panose="020B0604030504040204" pitchFamily="34" charset="0"/>
                <a:ea typeface="+mn-ea"/>
                <a:cs typeface="+mn-cs"/>
              </a:rPr>
              <a:t>Je begint het gesprek met het uitleggen van het doel: wat je hoopt te weten te komen. Vervolgens stel je de gesprekstijd vast en in het geval van een meer ‘open’ gesprek, bepaal je de thema’s die aan de orde komen. Je begint het interview met een open vraag: een vraag die je niet kan beantwoorden met ja of nee.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2323E"/>
                </a:solidFill>
                <a:effectLst/>
                <a:uLnTx/>
                <a:uFillTx/>
                <a:latin typeface="Verdana" panose="020B0604030504040204" pitchFamily="34" charset="0"/>
                <a:ea typeface="+mn-ea"/>
                <a:cs typeface="+mn-cs"/>
              </a:rPr>
              <a:t>Middengedeelte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2323E"/>
                </a:solidFill>
                <a:effectLst/>
                <a:uLnTx/>
                <a:uFillTx/>
                <a:latin typeface="Verdana" panose="020B0604030504040204" pitchFamily="34" charset="0"/>
                <a:ea typeface="+mn-ea"/>
                <a:cs typeface="+mn-cs"/>
              </a:rPr>
              <a:t>Met name bij open interviews zul je nu je hoofd er goed bij moeten houden; dit is voor je gesprekspartner het moment om zijn verhaal te vertellen en als interviewer moet je zorgen dat hij niet teveel afwijkt van het centrale gespreksonderwerp. Wanneer de gegeven informatie niet helder is, moet je doorvragen.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2323E"/>
                </a:solidFill>
                <a:effectLst/>
                <a:uLnTx/>
                <a:uFillTx/>
                <a:latin typeface="Verdana" panose="020B0604030504040204" pitchFamily="34" charset="0"/>
                <a:ea typeface="+mn-ea"/>
                <a:cs typeface="+mn-cs"/>
              </a:rPr>
              <a:t>Afronding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2323E"/>
                </a:solidFill>
                <a:effectLst/>
                <a:uLnTx/>
                <a:uFillTx/>
                <a:latin typeface="Verdana" panose="020B0604030504040204" pitchFamily="34" charset="0"/>
                <a:ea typeface="+mn-ea"/>
                <a:cs typeface="+mn-cs"/>
              </a:rPr>
              <a:t>Wanneer je het gevoel hebt dat je voldoende informatie hebt vergaard over een onderwerp, stel je voor het interview op dit punt af te ronden. Je maakt een samenvatting van de belangrijkste punten.</a:t>
            </a:r>
          </a:p>
        </p:txBody>
      </p:sp>
    </p:spTree>
    <p:extLst>
      <p:ext uri="{BB962C8B-B14F-4D97-AF65-F5344CB8AC3E}">
        <p14:creationId xmlns:p14="http://schemas.microsoft.com/office/powerpoint/2010/main" val="3451827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4ACBDB-685F-3956-C461-3C3BEBE75432}"/>
              </a:ext>
            </a:extLst>
          </p:cNvPr>
          <p:cNvSpPr>
            <a:spLocks noGrp="1"/>
          </p:cNvSpPr>
          <p:nvPr>
            <p:ph type="title"/>
          </p:nvPr>
        </p:nvSpPr>
        <p:spPr/>
        <p:txBody>
          <a:bodyPr/>
          <a:lstStyle/>
          <a:p>
            <a:r>
              <a:rPr lang="nl-NL" dirty="0">
                <a:solidFill>
                  <a:schemeClr val="accent1"/>
                </a:solidFill>
              </a:rPr>
              <a:t>Interview tips </a:t>
            </a:r>
          </a:p>
        </p:txBody>
      </p:sp>
      <p:sp>
        <p:nvSpPr>
          <p:cNvPr id="4" name="Tekstvak 3">
            <a:extLst>
              <a:ext uri="{FF2B5EF4-FFF2-40B4-BE49-F238E27FC236}">
                <a16:creationId xmlns:a16="http://schemas.microsoft.com/office/drawing/2014/main" id="{27E296E5-E51A-46B5-EB3E-C56E60AAE2A9}"/>
              </a:ext>
            </a:extLst>
          </p:cNvPr>
          <p:cNvSpPr txBox="1"/>
          <p:nvPr/>
        </p:nvSpPr>
        <p:spPr>
          <a:xfrm>
            <a:off x="838200" y="1774762"/>
            <a:ext cx="850174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rPr>
              <a:t>LSD: Luisteren, Samenvatten, Doorvragen</a:t>
            </a:r>
          </a:p>
        </p:txBody>
      </p:sp>
      <p:sp>
        <p:nvSpPr>
          <p:cNvPr id="6" name="Tekstvak 5">
            <a:extLst>
              <a:ext uri="{FF2B5EF4-FFF2-40B4-BE49-F238E27FC236}">
                <a16:creationId xmlns:a16="http://schemas.microsoft.com/office/drawing/2014/main" id="{713943C2-6DC0-D730-82A6-492CB01A2459}"/>
              </a:ext>
            </a:extLst>
          </p:cNvPr>
          <p:cNvSpPr txBox="1"/>
          <p:nvPr/>
        </p:nvSpPr>
        <p:spPr>
          <a:xfrm>
            <a:off x="838200" y="2435389"/>
            <a:ext cx="7108371"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4472C4"/>
                </a:solidFill>
                <a:effectLst/>
                <a:uLnTx/>
                <a:uFillTx/>
                <a:latin typeface="Comic Sans MS" panose="030F0702030302020204" pitchFamily="66" charset="0"/>
                <a:ea typeface="+mn-ea"/>
                <a:cs typeface="+mn-cs"/>
              </a:rPr>
              <a:t>De juiste vragen stellen!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4472C4"/>
                </a:solidFill>
                <a:effectLst/>
                <a:uLnTx/>
                <a:uFillTx/>
                <a:latin typeface="Comic Sans MS" panose="030F0702030302020204" pitchFamily="66" charset="0"/>
                <a:ea typeface="+mn-ea"/>
                <a:cs typeface="+mn-cs"/>
              </a:rPr>
              <a:t>Je verzamelt de meeste informatie door het stellen van open vragen: vragen die je niet met ja of nee kunt beantwoorden. Door het stellen van open vragen dwing je je gesprekspartner zijn mening over een onderwerp in eigen woorden te formuleren. Je biedt hem de kans zijn ervaringen met jou te delen.</a:t>
            </a:r>
          </a:p>
        </p:txBody>
      </p:sp>
      <p:sp>
        <p:nvSpPr>
          <p:cNvPr id="8" name="Tekstvak 7">
            <a:extLst>
              <a:ext uri="{FF2B5EF4-FFF2-40B4-BE49-F238E27FC236}">
                <a16:creationId xmlns:a16="http://schemas.microsoft.com/office/drawing/2014/main" id="{2D503B14-5EA2-3C9E-64FC-CCB0301E413E}"/>
              </a:ext>
            </a:extLst>
          </p:cNvPr>
          <p:cNvSpPr txBox="1"/>
          <p:nvPr/>
        </p:nvSpPr>
        <p:spPr>
          <a:xfrm>
            <a:off x="8245928" y="705656"/>
            <a:ext cx="3107872" cy="56323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ED7D31"/>
                </a:solidFill>
                <a:effectLst/>
                <a:uLnTx/>
                <a:uFillTx/>
                <a:latin typeface="Tahoma" panose="020B0604030504040204" pitchFamily="34" charset="0"/>
                <a:ea typeface="Tahoma" panose="020B0604030504040204" pitchFamily="34" charset="0"/>
                <a:cs typeface="Tahoma" panose="020B0604030504040204" pitchFamily="34" charset="0"/>
              </a:rPr>
              <a:t>Vasthouden aan de rode draad in het gesprek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ED7D31"/>
                </a:solidFill>
                <a:effectLst/>
                <a:uLnTx/>
                <a:uFillTx/>
                <a:latin typeface="Tahoma" panose="020B0604030504040204" pitchFamily="34" charset="0"/>
                <a:ea typeface="Tahoma" panose="020B0604030504040204" pitchFamily="34" charset="0"/>
                <a:cs typeface="Tahoma" panose="020B0604030504040204" pitchFamily="34" charset="0"/>
              </a:rPr>
              <a:t>Van tevoren heb je vastgesteld wat je wilt bespreken en welke informatie je wilt achterhalen. In half-gestandaardiseerde en open interviews krijgt je gesprekspartner de ruimte om zijn verhaal te vertellen. Als interviewer moet je tijdens het gesprek het hoofdonderwerp en het gespreksdoel goed in je achterhoofd houden. Wanneer je gesprekspartner teveel van het onderwerp afwijkt, moet jij hem tijdig kunnen bijsturen.</a:t>
            </a:r>
          </a:p>
        </p:txBody>
      </p:sp>
      <p:sp>
        <p:nvSpPr>
          <p:cNvPr id="10" name="Tekstvak 9">
            <a:extLst>
              <a:ext uri="{FF2B5EF4-FFF2-40B4-BE49-F238E27FC236}">
                <a16:creationId xmlns:a16="http://schemas.microsoft.com/office/drawing/2014/main" id="{B5A3FF42-9436-5C85-2C98-B620C893553B}"/>
              </a:ext>
            </a:extLst>
          </p:cNvPr>
          <p:cNvSpPr txBox="1"/>
          <p:nvPr/>
        </p:nvSpPr>
        <p:spPr>
          <a:xfrm>
            <a:off x="898073" y="4605048"/>
            <a:ext cx="6096000"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70AD47"/>
                </a:solidFill>
                <a:effectLst/>
                <a:uLnTx/>
                <a:uFillTx/>
                <a:latin typeface="Segoe Script" panose="030B0504020000000003" pitchFamily="66" charset="0"/>
                <a:ea typeface="+mn-ea"/>
                <a:cs typeface="+mn-cs"/>
              </a:rPr>
              <a:t>Praktische tips;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800" b="0" i="0" u="none" strike="noStrike" kern="1200" cap="none" spc="0" normalizeH="0" baseline="0" noProof="0" dirty="0">
                <a:ln>
                  <a:noFill/>
                </a:ln>
                <a:solidFill>
                  <a:srgbClr val="70AD47"/>
                </a:solidFill>
                <a:effectLst/>
                <a:uLnTx/>
                <a:uFillTx/>
                <a:latin typeface="Segoe Script" panose="030B0504020000000003" pitchFamily="66" charset="0"/>
                <a:ea typeface="+mn-ea"/>
                <a:cs typeface="+mn-cs"/>
              </a:rPr>
              <a:t>Neem aantekeningen/neem het gesprek op</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800" b="0" i="0" u="none" strike="noStrike" kern="1200" cap="none" spc="0" normalizeH="0" baseline="0" noProof="0" dirty="0">
                <a:ln>
                  <a:noFill/>
                </a:ln>
                <a:solidFill>
                  <a:srgbClr val="70AD47"/>
                </a:solidFill>
                <a:effectLst/>
                <a:uLnTx/>
                <a:uFillTx/>
                <a:latin typeface="Segoe Script" panose="030B0504020000000003" pitchFamily="66" charset="0"/>
                <a:ea typeface="+mn-ea"/>
                <a:cs typeface="+mn-cs"/>
              </a:rPr>
              <a:t>Luister intensief</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800" b="0" i="0" u="none" strike="noStrike" kern="1200" cap="none" spc="0" normalizeH="0" baseline="0" noProof="0" dirty="0">
                <a:ln>
                  <a:noFill/>
                </a:ln>
                <a:solidFill>
                  <a:srgbClr val="70AD47"/>
                </a:solidFill>
                <a:effectLst/>
                <a:uLnTx/>
                <a:uFillTx/>
                <a:latin typeface="Segoe Script" panose="030B0504020000000003" pitchFamily="66" charset="0"/>
                <a:ea typeface="+mn-ea"/>
                <a:cs typeface="+mn-cs"/>
              </a:rPr>
              <a:t>Geef de geïnterviewde tijd om na te denken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800" b="0" i="0" u="none" strike="noStrike" kern="1200" cap="none" spc="0" normalizeH="0" baseline="0" noProof="0" dirty="0">
                <a:ln>
                  <a:noFill/>
                </a:ln>
                <a:solidFill>
                  <a:srgbClr val="70AD47"/>
                </a:solidFill>
                <a:effectLst/>
                <a:uLnTx/>
                <a:uFillTx/>
                <a:latin typeface="Segoe Script" panose="030B0504020000000003" pitchFamily="66" charset="0"/>
                <a:ea typeface="+mn-ea"/>
                <a:cs typeface="+mn-cs"/>
              </a:rPr>
              <a:t>Blijf objectief, wees sympathiek</a:t>
            </a:r>
          </a:p>
        </p:txBody>
      </p:sp>
    </p:spTree>
    <p:extLst>
      <p:ext uri="{BB962C8B-B14F-4D97-AF65-F5344CB8AC3E}">
        <p14:creationId xmlns:p14="http://schemas.microsoft.com/office/powerpoint/2010/main" val="3301943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C0CCF94-9536-4A63-8FF2-E37827C92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Freeform: Shape 3080">
            <a:extLst>
              <a:ext uri="{FF2B5EF4-FFF2-40B4-BE49-F238E27FC236}">
                <a16:creationId xmlns:a16="http://schemas.microsoft.com/office/drawing/2014/main" id="{C970655A-F4C2-4D7E-BAB6-D3BFC5CAE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8174"/>
            <a:ext cx="12192000" cy="4939827"/>
          </a:xfrm>
          <a:custGeom>
            <a:avLst/>
            <a:gdLst>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499101 w 12192000"/>
              <a:gd name="connsiteY144" fmla="*/ 232983 h 4939827"/>
              <a:gd name="connsiteX145" fmla="*/ 4558432 w 12192000"/>
              <a:gd name="connsiteY145" fmla="*/ 269194 h 4939827"/>
              <a:gd name="connsiteX146" fmla="*/ 4635061 w 12192000"/>
              <a:gd name="connsiteY146" fmla="*/ 280682 h 4939827"/>
              <a:gd name="connsiteX147" fmla="*/ 4680829 w 12192000"/>
              <a:gd name="connsiteY147" fmla="*/ 287953 h 4939827"/>
              <a:gd name="connsiteX148" fmla="*/ 4807427 w 12192000"/>
              <a:gd name="connsiteY148" fmla="*/ 276835 h 4939827"/>
              <a:gd name="connsiteX149" fmla="*/ 5028933 w 12192000"/>
              <a:gd name="connsiteY149" fmla="*/ 183887 h 4939827"/>
              <a:gd name="connsiteX150" fmla="*/ 5093642 w 12192000"/>
              <a:gd name="connsiteY150" fmla="*/ 177214 h 4939827"/>
              <a:gd name="connsiteX151" fmla="*/ 5102642 w 12192000"/>
              <a:gd name="connsiteY151" fmla="*/ 186816 h 4939827"/>
              <a:gd name="connsiteX152" fmla="*/ 5193590 w 12192000"/>
              <a:gd name="connsiteY152" fmla="*/ 136361 h 4939827"/>
              <a:gd name="connsiteX153" fmla="*/ 5323922 w 12192000"/>
              <a:gd name="connsiteY153" fmla="*/ 146332 h 4939827"/>
              <a:gd name="connsiteX154" fmla="*/ 5421860 w 12192000"/>
              <a:gd name="connsiteY154" fmla="*/ 167298 h 4939827"/>
              <a:gd name="connsiteX155" fmla="*/ 5476948 w 12192000"/>
              <a:gd name="connsiteY155" fmla="*/ 173249 h 4939827"/>
              <a:gd name="connsiteX156" fmla="*/ 5516842 w 12192000"/>
              <a:gd name="connsiteY156" fmla="*/ 184018 h 4939827"/>
              <a:gd name="connsiteX157" fmla="*/ 5619415 w 12192000"/>
              <a:gd name="connsiteY157" fmla="*/ 176781 h 4939827"/>
              <a:gd name="connsiteX158" fmla="*/ 5789867 w 12192000"/>
              <a:gd name="connsiteY158" fmla="*/ 150304 h 4939827"/>
              <a:gd name="connsiteX159" fmla="*/ 5825953 w 12192000"/>
              <a:gd name="connsiteY159" fmla="*/ 147907 h 4939827"/>
              <a:gd name="connsiteX160" fmla="*/ 5856168 w 12192000"/>
              <a:gd name="connsiteY160" fmla="*/ 158719 h 4939827"/>
              <a:gd name="connsiteX161" fmla="*/ 5862476 w 12192000"/>
              <a:gd name="connsiteY161" fmla="*/ 172447 h 4939827"/>
              <a:gd name="connsiteX162" fmla="*/ 5882195 w 12192000"/>
              <a:gd name="connsiteY162" fmla="*/ 173195 h 4939827"/>
              <a:gd name="connsiteX163" fmla="*/ 5887271 w 12192000"/>
              <a:gd name="connsiteY163" fmla="*/ 176084 h 4939827"/>
              <a:gd name="connsiteX164" fmla="*/ 5916552 w 12192000"/>
              <a:gd name="connsiteY164" fmla="*/ 189955 h 4939827"/>
              <a:gd name="connsiteX165" fmla="*/ 5983240 w 12192000"/>
              <a:gd name="connsiteY165" fmla="*/ 152755 h 4939827"/>
              <a:gd name="connsiteX166" fmla="*/ 6061852 w 12192000"/>
              <a:gd name="connsiteY166" fmla="*/ 161953 h 4939827"/>
              <a:gd name="connsiteX167" fmla="*/ 6408386 w 12192000"/>
              <a:gd name="connsiteY167" fmla="*/ 157590 h 4939827"/>
              <a:gd name="connsiteX168" fmla="*/ 6531386 w 12192000"/>
              <a:gd name="connsiteY168" fmla="*/ 156103 h 4939827"/>
              <a:gd name="connsiteX169" fmla="*/ 6721509 w 12192000"/>
              <a:gd name="connsiteY169" fmla="*/ 54829 h 4939827"/>
              <a:gd name="connsiteX170" fmla="*/ 6947884 w 12192000"/>
              <a:gd name="connsiteY170" fmla="*/ 47587 h 4939827"/>
              <a:gd name="connsiteX171" fmla="*/ 6965101 w 12192000"/>
              <a:gd name="connsiteY171" fmla="*/ 25718 h 4939827"/>
              <a:gd name="connsiteX172" fmla="*/ 6986370 w 12192000"/>
              <a:gd name="connsiteY172" fmla="*/ 12659 h 4939827"/>
              <a:gd name="connsiteX173" fmla="*/ 6989536 w 12192000"/>
              <a:gd name="connsiteY173" fmla="*/ 14528 h 4939827"/>
              <a:gd name="connsiteX174" fmla="*/ 7015933 w 12192000"/>
              <a:gd name="connsiteY174" fmla="*/ 9653 h 4939827"/>
              <a:gd name="connsiteX175" fmla="*/ 7020592 w 12192000"/>
              <a:gd name="connsiteY175" fmla="*/ 1651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558432 w 12192000"/>
              <a:gd name="connsiteY144" fmla="*/ 269194 h 4939827"/>
              <a:gd name="connsiteX145" fmla="*/ 4635061 w 12192000"/>
              <a:gd name="connsiteY145" fmla="*/ 280682 h 4939827"/>
              <a:gd name="connsiteX146" fmla="*/ 4680829 w 12192000"/>
              <a:gd name="connsiteY146" fmla="*/ 287953 h 4939827"/>
              <a:gd name="connsiteX147" fmla="*/ 4807427 w 12192000"/>
              <a:gd name="connsiteY147" fmla="*/ 276835 h 4939827"/>
              <a:gd name="connsiteX148" fmla="*/ 5028933 w 12192000"/>
              <a:gd name="connsiteY148" fmla="*/ 183887 h 4939827"/>
              <a:gd name="connsiteX149" fmla="*/ 5093642 w 12192000"/>
              <a:gd name="connsiteY149" fmla="*/ 177214 h 4939827"/>
              <a:gd name="connsiteX150" fmla="*/ 5102642 w 12192000"/>
              <a:gd name="connsiteY150" fmla="*/ 186816 h 4939827"/>
              <a:gd name="connsiteX151" fmla="*/ 5193590 w 12192000"/>
              <a:gd name="connsiteY151" fmla="*/ 136361 h 4939827"/>
              <a:gd name="connsiteX152" fmla="*/ 5323922 w 12192000"/>
              <a:gd name="connsiteY152" fmla="*/ 146332 h 4939827"/>
              <a:gd name="connsiteX153" fmla="*/ 5421860 w 12192000"/>
              <a:gd name="connsiteY153" fmla="*/ 167298 h 4939827"/>
              <a:gd name="connsiteX154" fmla="*/ 5476948 w 12192000"/>
              <a:gd name="connsiteY154" fmla="*/ 173249 h 4939827"/>
              <a:gd name="connsiteX155" fmla="*/ 5516842 w 12192000"/>
              <a:gd name="connsiteY155" fmla="*/ 184018 h 4939827"/>
              <a:gd name="connsiteX156" fmla="*/ 5619415 w 12192000"/>
              <a:gd name="connsiteY156" fmla="*/ 176781 h 4939827"/>
              <a:gd name="connsiteX157" fmla="*/ 5789867 w 12192000"/>
              <a:gd name="connsiteY157" fmla="*/ 150304 h 4939827"/>
              <a:gd name="connsiteX158" fmla="*/ 5825953 w 12192000"/>
              <a:gd name="connsiteY158" fmla="*/ 147907 h 4939827"/>
              <a:gd name="connsiteX159" fmla="*/ 5856168 w 12192000"/>
              <a:gd name="connsiteY159" fmla="*/ 158719 h 4939827"/>
              <a:gd name="connsiteX160" fmla="*/ 5862476 w 12192000"/>
              <a:gd name="connsiteY160" fmla="*/ 172447 h 4939827"/>
              <a:gd name="connsiteX161" fmla="*/ 5882195 w 12192000"/>
              <a:gd name="connsiteY161" fmla="*/ 173195 h 4939827"/>
              <a:gd name="connsiteX162" fmla="*/ 5887271 w 12192000"/>
              <a:gd name="connsiteY162" fmla="*/ 176084 h 4939827"/>
              <a:gd name="connsiteX163" fmla="*/ 5916552 w 12192000"/>
              <a:gd name="connsiteY163" fmla="*/ 189955 h 4939827"/>
              <a:gd name="connsiteX164" fmla="*/ 5983240 w 12192000"/>
              <a:gd name="connsiteY164" fmla="*/ 152755 h 4939827"/>
              <a:gd name="connsiteX165" fmla="*/ 6061852 w 12192000"/>
              <a:gd name="connsiteY165" fmla="*/ 161953 h 4939827"/>
              <a:gd name="connsiteX166" fmla="*/ 6408386 w 12192000"/>
              <a:gd name="connsiteY166" fmla="*/ 157590 h 4939827"/>
              <a:gd name="connsiteX167" fmla="*/ 6531386 w 12192000"/>
              <a:gd name="connsiteY167" fmla="*/ 156103 h 4939827"/>
              <a:gd name="connsiteX168" fmla="*/ 6721509 w 12192000"/>
              <a:gd name="connsiteY168" fmla="*/ 54829 h 4939827"/>
              <a:gd name="connsiteX169" fmla="*/ 6947884 w 12192000"/>
              <a:gd name="connsiteY169" fmla="*/ 47587 h 4939827"/>
              <a:gd name="connsiteX170" fmla="*/ 6965101 w 12192000"/>
              <a:gd name="connsiteY170" fmla="*/ 25718 h 4939827"/>
              <a:gd name="connsiteX171" fmla="*/ 6986370 w 12192000"/>
              <a:gd name="connsiteY171" fmla="*/ 12659 h 4939827"/>
              <a:gd name="connsiteX172" fmla="*/ 6989536 w 12192000"/>
              <a:gd name="connsiteY172" fmla="*/ 14528 h 4939827"/>
              <a:gd name="connsiteX173" fmla="*/ 7015933 w 12192000"/>
              <a:gd name="connsiteY173" fmla="*/ 9653 h 4939827"/>
              <a:gd name="connsiteX174" fmla="*/ 7020592 w 12192000"/>
              <a:gd name="connsiteY174" fmla="*/ 1651 h 4939827"/>
              <a:gd name="connsiteX175" fmla="*/ 7025905 w 12192000"/>
              <a:gd name="connsiteY17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680829 w 12192000"/>
              <a:gd name="connsiteY145" fmla="*/ 287953 h 4939827"/>
              <a:gd name="connsiteX146" fmla="*/ 4807427 w 12192000"/>
              <a:gd name="connsiteY146" fmla="*/ 276835 h 4939827"/>
              <a:gd name="connsiteX147" fmla="*/ 5028933 w 12192000"/>
              <a:gd name="connsiteY147" fmla="*/ 183887 h 4939827"/>
              <a:gd name="connsiteX148" fmla="*/ 5093642 w 12192000"/>
              <a:gd name="connsiteY148" fmla="*/ 177214 h 4939827"/>
              <a:gd name="connsiteX149" fmla="*/ 5102642 w 12192000"/>
              <a:gd name="connsiteY149" fmla="*/ 186816 h 4939827"/>
              <a:gd name="connsiteX150" fmla="*/ 5193590 w 12192000"/>
              <a:gd name="connsiteY150" fmla="*/ 136361 h 4939827"/>
              <a:gd name="connsiteX151" fmla="*/ 5323922 w 12192000"/>
              <a:gd name="connsiteY151" fmla="*/ 146332 h 4939827"/>
              <a:gd name="connsiteX152" fmla="*/ 5421860 w 12192000"/>
              <a:gd name="connsiteY152" fmla="*/ 167298 h 4939827"/>
              <a:gd name="connsiteX153" fmla="*/ 5476948 w 12192000"/>
              <a:gd name="connsiteY153" fmla="*/ 173249 h 4939827"/>
              <a:gd name="connsiteX154" fmla="*/ 5516842 w 12192000"/>
              <a:gd name="connsiteY154" fmla="*/ 184018 h 4939827"/>
              <a:gd name="connsiteX155" fmla="*/ 5619415 w 12192000"/>
              <a:gd name="connsiteY155" fmla="*/ 176781 h 4939827"/>
              <a:gd name="connsiteX156" fmla="*/ 5789867 w 12192000"/>
              <a:gd name="connsiteY156" fmla="*/ 150304 h 4939827"/>
              <a:gd name="connsiteX157" fmla="*/ 5825953 w 12192000"/>
              <a:gd name="connsiteY157" fmla="*/ 147907 h 4939827"/>
              <a:gd name="connsiteX158" fmla="*/ 5856168 w 12192000"/>
              <a:gd name="connsiteY158" fmla="*/ 158719 h 4939827"/>
              <a:gd name="connsiteX159" fmla="*/ 5862476 w 12192000"/>
              <a:gd name="connsiteY159" fmla="*/ 172447 h 4939827"/>
              <a:gd name="connsiteX160" fmla="*/ 5882195 w 12192000"/>
              <a:gd name="connsiteY160" fmla="*/ 173195 h 4939827"/>
              <a:gd name="connsiteX161" fmla="*/ 5887271 w 12192000"/>
              <a:gd name="connsiteY161" fmla="*/ 176084 h 4939827"/>
              <a:gd name="connsiteX162" fmla="*/ 5916552 w 12192000"/>
              <a:gd name="connsiteY162" fmla="*/ 189955 h 4939827"/>
              <a:gd name="connsiteX163" fmla="*/ 5983240 w 12192000"/>
              <a:gd name="connsiteY163" fmla="*/ 152755 h 4939827"/>
              <a:gd name="connsiteX164" fmla="*/ 6061852 w 12192000"/>
              <a:gd name="connsiteY164" fmla="*/ 161953 h 4939827"/>
              <a:gd name="connsiteX165" fmla="*/ 6408386 w 12192000"/>
              <a:gd name="connsiteY165" fmla="*/ 157590 h 4939827"/>
              <a:gd name="connsiteX166" fmla="*/ 6531386 w 12192000"/>
              <a:gd name="connsiteY166" fmla="*/ 156103 h 4939827"/>
              <a:gd name="connsiteX167" fmla="*/ 6721509 w 12192000"/>
              <a:gd name="connsiteY167" fmla="*/ 54829 h 4939827"/>
              <a:gd name="connsiteX168" fmla="*/ 6947884 w 12192000"/>
              <a:gd name="connsiteY168" fmla="*/ 47587 h 4939827"/>
              <a:gd name="connsiteX169" fmla="*/ 6965101 w 12192000"/>
              <a:gd name="connsiteY169" fmla="*/ 25718 h 4939827"/>
              <a:gd name="connsiteX170" fmla="*/ 6986370 w 12192000"/>
              <a:gd name="connsiteY170" fmla="*/ 12659 h 4939827"/>
              <a:gd name="connsiteX171" fmla="*/ 6989536 w 12192000"/>
              <a:gd name="connsiteY171" fmla="*/ 14528 h 4939827"/>
              <a:gd name="connsiteX172" fmla="*/ 7015933 w 12192000"/>
              <a:gd name="connsiteY172" fmla="*/ 9653 h 4939827"/>
              <a:gd name="connsiteX173" fmla="*/ 7020592 w 12192000"/>
              <a:gd name="connsiteY173" fmla="*/ 1651 h 4939827"/>
              <a:gd name="connsiteX174" fmla="*/ 7025905 w 12192000"/>
              <a:gd name="connsiteY17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08386 w 12192000"/>
              <a:gd name="connsiteY164" fmla="*/ 157590 h 4939827"/>
              <a:gd name="connsiteX165" fmla="*/ 6531386 w 12192000"/>
              <a:gd name="connsiteY165" fmla="*/ 156103 h 4939827"/>
              <a:gd name="connsiteX166" fmla="*/ 6721509 w 12192000"/>
              <a:gd name="connsiteY166" fmla="*/ 54829 h 4939827"/>
              <a:gd name="connsiteX167" fmla="*/ 6947884 w 12192000"/>
              <a:gd name="connsiteY167" fmla="*/ 47587 h 4939827"/>
              <a:gd name="connsiteX168" fmla="*/ 6965101 w 12192000"/>
              <a:gd name="connsiteY168" fmla="*/ 25718 h 4939827"/>
              <a:gd name="connsiteX169" fmla="*/ 6986370 w 12192000"/>
              <a:gd name="connsiteY169" fmla="*/ 12659 h 4939827"/>
              <a:gd name="connsiteX170" fmla="*/ 6989536 w 12192000"/>
              <a:gd name="connsiteY170" fmla="*/ 14528 h 4939827"/>
              <a:gd name="connsiteX171" fmla="*/ 7015933 w 12192000"/>
              <a:gd name="connsiteY171" fmla="*/ 9653 h 4939827"/>
              <a:gd name="connsiteX172" fmla="*/ 7020592 w 12192000"/>
              <a:gd name="connsiteY172" fmla="*/ 1651 h 4939827"/>
              <a:gd name="connsiteX173" fmla="*/ 7025905 w 12192000"/>
              <a:gd name="connsiteY17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21509 w 12192000"/>
              <a:gd name="connsiteY165" fmla="*/ 54829 h 4939827"/>
              <a:gd name="connsiteX166" fmla="*/ 6947884 w 12192000"/>
              <a:gd name="connsiteY166" fmla="*/ 47587 h 4939827"/>
              <a:gd name="connsiteX167" fmla="*/ 6965101 w 12192000"/>
              <a:gd name="connsiteY167" fmla="*/ 25718 h 4939827"/>
              <a:gd name="connsiteX168" fmla="*/ 6986370 w 12192000"/>
              <a:gd name="connsiteY168" fmla="*/ 12659 h 4939827"/>
              <a:gd name="connsiteX169" fmla="*/ 6989536 w 12192000"/>
              <a:gd name="connsiteY169" fmla="*/ 14528 h 4939827"/>
              <a:gd name="connsiteX170" fmla="*/ 7015933 w 12192000"/>
              <a:gd name="connsiteY170" fmla="*/ 9653 h 4939827"/>
              <a:gd name="connsiteX171" fmla="*/ 7020592 w 12192000"/>
              <a:gd name="connsiteY171" fmla="*/ 1651 h 4939827"/>
              <a:gd name="connsiteX172" fmla="*/ 7025905 w 12192000"/>
              <a:gd name="connsiteY17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947884 w 12192000"/>
              <a:gd name="connsiteY165" fmla="*/ 47587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152287 w 12192000"/>
              <a:gd name="connsiteY163" fmla="*/ 116736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56458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922756 w 12192000"/>
              <a:gd name="connsiteY135" fmla="*/ 194044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98001 w 12192000"/>
              <a:gd name="connsiteY124" fmla="*/ 231941 h 4939827"/>
              <a:gd name="connsiteX125" fmla="*/ 3561557 w 12192000"/>
              <a:gd name="connsiteY125" fmla="*/ 228095 h 4939827"/>
              <a:gd name="connsiteX126" fmla="*/ 3611920 w 12192000"/>
              <a:gd name="connsiteY126" fmla="*/ 218094 h 4939827"/>
              <a:gd name="connsiteX127" fmla="*/ 3620528 w 12192000"/>
              <a:gd name="connsiteY127" fmla="*/ 218788 h 4939827"/>
              <a:gd name="connsiteX128" fmla="*/ 3620766 w 12192000"/>
              <a:gd name="connsiteY128" fmla="*/ 218511 h 4939827"/>
              <a:gd name="connsiteX129" fmla="*/ 3629977 w 12192000"/>
              <a:gd name="connsiteY129" fmla="*/ 218664 h 4939827"/>
              <a:gd name="connsiteX130" fmla="*/ 3636217 w 12192000"/>
              <a:gd name="connsiteY130" fmla="*/ 220048 h 4939827"/>
              <a:gd name="connsiteX131" fmla="*/ 3709484 w 12192000"/>
              <a:gd name="connsiteY131" fmla="*/ 186927 h 4939827"/>
              <a:gd name="connsiteX132" fmla="*/ 3761342 w 12192000"/>
              <a:gd name="connsiteY132" fmla="*/ 177474 h 4939827"/>
              <a:gd name="connsiteX133" fmla="*/ 3799748 w 12192000"/>
              <a:gd name="connsiteY133" fmla="*/ 167154 h 4939827"/>
              <a:gd name="connsiteX134" fmla="*/ 3922756 w 12192000"/>
              <a:gd name="connsiteY134" fmla="*/ 194044 h 4939827"/>
              <a:gd name="connsiteX135" fmla="*/ 4028476 w 12192000"/>
              <a:gd name="connsiteY135" fmla="*/ 223679 h 4939827"/>
              <a:gd name="connsiteX136" fmla="*/ 4191582 w 12192000"/>
              <a:gd name="connsiteY136" fmla="*/ 238952 h 4939827"/>
              <a:gd name="connsiteX137" fmla="*/ 4251024 w 12192000"/>
              <a:gd name="connsiteY137" fmla="*/ 240874 h 4939827"/>
              <a:gd name="connsiteX138" fmla="*/ 4355275 w 12192000"/>
              <a:gd name="connsiteY138" fmla="*/ 260205 h 4939827"/>
              <a:gd name="connsiteX139" fmla="*/ 4423807 w 12192000"/>
              <a:gd name="connsiteY139" fmla="*/ 270366 h 4939827"/>
              <a:gd name="connsiteX140" fmla="*/ 4558432 w 12192000"/>
              <a:gd name="connsiteY140" fmla="*/ 269194 h 4939827"/>
              <a:gd name="connsiteX141" fmla="*/ 4635061 w 12192000"/>
              <a:gd name="connsiteY141" fmla="*/ 280682 h 4939827"/>
              <a:gd name="connsiteX142" fmla="*/ 4807427 w 12192000"/>
              <a:gd name="connsiteY142" fmla="*/ 276835 h 4939827"/>
              <a:gd name="connsiteX143" fmla="*/ 5028933 w 12192000"/>
              <a:gd name="connsiteY143" fmla="*/ 183887 h 4939827"/>
              <a:gd name="connsiteX144" fmla="*/ 5093642 w 12192000"/>
              <a:gd name="connsiteY144" fmla="*/ 177214 h 4939827"/>
              <a:gd name="connsiteX145" fmla="*/ 5102642 w 12192000"/>
              <a:gd name="connsiteY145" fmla="*/ 186816 h 4939827"/>
              <a:gd name="connsiteX146" fmla="*/ 5193590 w 12192000"/>
              <a:gd name="connsiteY146" fmla="*/ 156458 h 4939827"/>
              <a:gd name="connsiteX147" fmla="*/ 5323922 w 12192000"/>
              <a:gd name="connsiteY147" fmla="*/ 146332 h 4939827"/>
              <a:gd name="connsiteX148" fmla="*/ 5421860 w 12192000"/>
              <a:gd name="connsiteY148" fmla="*/ 167298 h 4939827"/>
              <a:gd name="connsiteX149" fmla="*/ 5476948 w 12192000"/>
              <a:gd name="connsiteY149" fmla="*/ 173249 h 4939827"/>
              <a:gd name="connsiteX150" fmla="*/ 5516842 w 12192000"/>
              <a:gd name="connsiteY150" fmla="*/ 184018 h 4939827"/>
              <a:gd name="connsiteX151" fmla="*/ 5619415 w 12192000"/>
              <a:gd name="connsiteY151" fmla="*/ 176781 h 4939827"/>
              <a:gd name="connsiteX152" fmla="*/ 5789867 w 12192000"/>
              <a:gd name="connsiteY152" fmla="*/ 150304 h 4939827"/>
              <a:gd name="connsiteX153" fmla="*/ 5825953 w 12192000"/>
              <a:gd name="connsiteY153" fmla="*/ 147907 h 4939827"/>
              <a:gd name="connsiteX154" fmla="*/ 5856168 w 12192000"/>
              <a:gd name="connsiteY154" fmla="*/ 158719 h 4939827"/>
              <a:gd name="connsiteX155" fmla="*/ 5862476 w 12192000"/>
              <a:gd name="connsiteY155" fmla="*/ 172447 h 4939827"/>
              <a:gd name="connsiteX156" fmla="*/ 5882195 w 12192000"/>
              <a:gd name="connsiteY156" fmla="*/ 173195 h 4939827"/>
              <a:gd name="connsiteX157" fmla="*/ 5887271 w 12192000"/>
              <a:gd name="connsiteY157" fmla="*/ 176084 h 4939827"/>
              <a:gd name="connsiteX158" fmla="*/ 5921577 w 12192000"/>
              <a:gd name="connsiteY158" fmla="*/ 169858 h 4939827"/>
              <a:gd name="connsiteX159" fmla="*/ 5983240 w 12192000"/>
              <a:gd name="connsiteY159" fmla="*/ 152755 h 4939827"/>
              <a:gd name="connsiteX160" fmla="*/ 6152287 w 12192000"/>
              <a:gd name="connsiteY160" fmla="*/ 116736 h 4939827"/>
              <a:gd name="connsiteX161" fmla="*/ 6415830 w 12192000"/>
              <a:gd name="connsiteY161" fmla="*/ 136006 h 4939827"/>
              <a:gd name="connsiteX162" fmla="*/ 6756965 w 12192000"/>
              <a:gd name="connsiteY162" fmla="*/ 57636 h 4939827"/>
              <a:gd name="connsiteX163" fmla="*/ 6819400 w 12192000"/>
              <a:gd name="connsiteY163" fmla="*/ 30742 h 4939827"/>
              <a:gd name="connsiteX164" fmla="*/ 6986370 w 12192000"/>
              <a:gd name="connsiteY164" fmla="*/ 12659 h 4939827"/>
              <a:gd name="connsiteX165" fmla="*/ 6989536 w 12192000"/>
              <a:gd name="connsiteY165" fmla="*/ 14528 h 4939827"/>
              <a:gd name="connsiteX166" fmla="*/ 7015933 w 12192000"/>
              <a:gd name="connsiteY166" fmla="*/ 9653 h 4939827"/>
              <a:gd name="connsiteX167" fmla="*/ 7020592 w 12192000"/>
              <a:gd name="connsiteY167" fmla="*/ 1651 h 4939827"/>
              <a:gd name="connsiteX168" fmla="*/ 7025905 w 12192000"/>
              <a:gd name="connsiteY16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30844 w 12192000"/>
              <a:gd name="connsiteY115" fmla="*/ 225861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3030844 w 12192000"/>
              <a:gd name="connsiteY114" fmla="*/ 225861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87089 w 12192000"/>
              <a:gd name="connsiteY55" fmla="*/ 303891 h 4939827"/>
              <a:gd name="connsiteX56" fmla="*/ 9371484 w 12192000"/>
              <a:gd name="connsiteY56" fmla="*/ 329634 h 4939827"/>
              <a:gd name="connsiteX57" fmla="*/ 9404829 w 12192000"/>
              <a:gd name="connsiteY57" fmla="*/ 339038 h 4939827"/>
              <a:gd name="connsiteX58" fmla="*/ 9427021 w 12192000"/>
              <a:gd name="connsiteY58" fmla="*/ 358784 h 4939827"/>
              <a:gd name="connsiteX59" fmla="*/ 9670844 w 12192000"/>
              <a:gd name="connsiteY59" fmla="*/ 405128 h 4939827"/>
              <a:gd name="connsiteX60" fmla="*/ 9816083 w 12192000"/>
              <a:gd name="connsiteY60" fmla="*/ 416573 h 4939827"/>
              <a:gd name="connsiteX61" fmla="*/ 9936741 w 12192000"/>
              <a:gd name="connsiteY61" fmla="*/ 437044 h 4939827"/>
              <a:gd name="connsiteX62" fmla="*/ 10050093 w 12192000"/>
              <a:gd name="connsiteY62" fmla="*/ 443783 h 4939827"/>
              <a:gd name="connsiteX63" fmla="*/ 10130090 w 12192000"/>
              <a:gd name="connsiteY63" fmla="*/ 459520 h 4939827"/>
              <a:gd name="connsiteX64" fmla="*/ 10173456 w 12192000"/>
              <a:gd name="connsiteY64" fmla="*/ 457749 h 4939827"/>
              <a:gd name="connsiteX65" fmla="*/ 10218232 w 12192000"/>
              <a:gd name="connsiteY65" fmla="*/ 459820 h 4939827"/>
              <a:gd name="connsiteX66" fmla="*/ 10354176 w 12192000"/>
              <a:gd name="connsiteY66" fmla="*/ 471377 h 4939827"/>
              <a:gd name="connsiteX67" fmla="*/ 10430681 w 12192000"/>
              <a:gd name="connsiteY67" fmla="*/ 481226 h 4939827"/>
              <a:gd name="connsiteX68" fmla="*/ 10478169 w 12192000"/>
              <a:gd name="connsiteY68" fmla="*/ 481774 h 4939827"/>
              <a:gd name="connsiteX69" fmla="*/ 10540907 w 12192000"/>
              <a:gd name="connsiteY69" fmla="*/ 485607 h 4939827"/>
              <a:gd name="connsiteX70" fmla="*/ 10614941 w 12192000"/>
              <a:gd name="connsiteY70" fmla="*/ 487592 h 4939827"/>
              <a:gd name="connsiteX71" fmla="*/ 10674098 w 12192000"/>
              <a:gd name="connsiteY71" fmla="*/ 521656 h 4939827"/>
              <a:gd name="connsiteX72" fmla="*/ 10874834 w 12192000"/>
              <a:gd name="connsiteY72" fmla="*/ 574867 h 4939827"/>
              <a:gd name="connsiteX73" fmla="*/ 10944981 w 12192000"/>
              <a:gd name="connsiteY73" fmla="*/ 615042 h 4939827"/>
              <a:gd name="connsiteX74" fmla="*/ 11006376 w 12192000"/>
              <a:gd name="connsiteY74" fmla="*/ 645957 h 4939827"/>
              <a:gd name="connsiteX75" fmla="*/ 11076308 w 12192000"/>
              <a:gd name="connsiteY75" fmla="*/ 675698 h 4939827"/>
              <a:gd name="connsiteX76" fmla="*/ 11148789 w 12192000"/>
              <a:gd name="connsiteY76" fmla="*/ 685041 h 4939827"/>
              <a:gd name="connsiteX77" fmla="*/ 11249129 w 12192000"/>
              <a:gd name="connsiteY77" fmla="*/ 684218 h 4939827"/>
              <a:gd name="connsiteX78" fmla="*/ 11299915 w 12192000"/>
              <a:gd name="connsiteY78" fmla="*/ 692177 h 4939827"/>
              <a:gd name="connsiteX79" fmla="*/ 11386973 w 12192000"/>
              <a:gd name="connsiteY79" fmla="*/ 708209 h 4939827"/>
              <a:gd name="connsiteX80" fmla="*/ 11500105 w 12192000"/>
              <a:gd name="connsiteY80" fmla="*/ 735014 h 4939827"/>
              <a:gd name="connsiteX81" fmla="*/ 11621735 w 12192000"/>
              <a:gd name="connsiteY81" fmla="*/ 789584 h 4939827"/>
              <a:gd name="connsiteX82" fmla="*/ 11691200 w 12192000"/>
              <a:gd name="connsiteY82" fmla="*/ 867902 h 4939827"/>
              <a:gd name="connsiteX83" fmla="*/ 11819427 w 12192000"/>
              <a:gd name="connsiteY83" fmla="*/ 911634 h 4939827"/>
              <a:gd name="connsiteX84" fmla="*/ 11969720 w 12192000"/>
              <a:gd name="connsiteY84" fmla="*/ 964737 h 4939827"/>
              <a:gd name="connsiteX85" fmla="*/ 12055766 w 12192000"/>
              <a:gd name="connsiteY85" fmla="*/ 991268 h 4939827"/>
              <a:gd name="connsiteX86" fmla="*/ 12171539 w 12192000"/>
              <a:gd name="connsiteY86" fmla="*/ 995427 h 4939827"/>
              <a:gd name="connsiteX87" fmla="*/ 12187831 w 12192000"/>
              <a:gd name="connsiteY87" fmla="*/ 996580 h 4939827"/>
              <a:gd name="connsiteX88" fmla="*/ 12192000 w 12192000"/>
              <a:gd name="connsiteY88" fmla="*/ 996726 h 4939827"/>
              <a:gd name="connsiteX89" fmla="*/ 12192000 w 12192000"/>
              <a:gd name="connsiteY89" fmla="*/ 4939827 h 4939827"/>
              <a:gd name="connsiteX90" fmla="*/ 0 w 12192000"/>
              <a:gd name="connsiteY90" fmla="*/ 4939827 h 4939827"/>
              <a:gd name="connsiteX91" fmla="*/ 0 w 12192000"/>
              <a:gd name="connsiteY91" fmla="*/ 512043 h 4939827"/>
              <a:gd name="connsiteX92" fmla="*/ 7381 w 12192000"/>
              <a:gd name="connsiteY92" fmla="*/ 512580 h 4939827"/>
              <a:gd name="connsiteX93" fmla="*/ 100029 w 12192000"/>
              <a:gd name="connsiteY93" fmla="*/ 504758 h 4939827"/>
              <a:gd name="connsiteX94" fmla="*/ 155244 w 12192000"/>
              <a:gd name="connsiteY94" fmla="*/ 525130 h 4939827"/>
              <a:gd name="connsiteX95" fmla="*/ 254366 w 12192000"/>
              <a:gd name="connsiteY95" fmla="*/ 534449 h 4939827"/>
              <a:gd name="connsiteX96" fmla="*/ 447292 w 12192000"/>
              <a:gd name="connsiteY96" fmla="*/ 542725 h 4939827"/>
              <a:gd name="connsiteX97" fmla="*/ 628105 w 12192000"/>
              <a:gd name="connsiteY97" fmla="*/ 547853 h 4939827"/>
              <a:gd name="connsiteX98" fmla="*/ 783146 w 12192000"/>
              <a:gd name="connsiteY98" fmla="*/ 591799 h 4939827"/>
              <a:gd name="connsiteX99" fmla="*/ 1043676 w 12192000"/>
              <a:gd name="connsiteY99" fmla="*/ 591887 h 4939827"/>
              <a:gd name="connsiteX100" fmla="*/ 1281816 w 12192000"/>
              <a:gd name="connsiteY100" fmla="*/ 520946 h 4939827"/>
              <a:gd name="connsiteX101" fmla="*/ 1486347 w 12192000"/>
              <a:gd name="connsiteY101" fmla="*/ 487310 h 4939827"/>
              <a:gd name="connsiteX102" fmla="*/ 1568079 w 12192000"/>
              <a:gd name="connsiteY102" fmla="*/ 462531 h 4939827"/>
              <a:gd name="connsiteX103" fmla="*/ 1622516 w 12192000"/>
              <a:gd name="connsiteY103" fmla="*/ 466058 h 4939827"/>
              <a:gd name="connsiteX104" fmla="*/ 1655457 w 12192000"/>
              <a:gd name="connsiteY104" fmla="*/ 465359 h 4939827"/>
              <a:gd name="connsiteX105" fmla="*/ 1717454 w 12192000"/>
              <a:gd name="connsiteY105" fmla="*/ 417203 h 4939827"/>
              <a:gd name="connsiteX106" fmla="*/ 1913794 w 12192000"/>
              <a:gd name="connsiteY106" fmla="*/ 365255 h 4939827"/>
              <a:gd name="connsiteX107" fmla="*/ 2129762 w 12192000"/>
              <a:gd name="connsiteY107" fmla="*/ 367832 h 4939827"/>
              <a:gd name="connsiteX108" fmla="*/ 2376970 w 12192000"/>
              <a:gd name="connsiteY108" fmla="*/ 350129 h 4939827"/>
              <a:gd name="connsiteX109" fmla="*/ 2480155 w 12192000"/>
              <a:gd name="connsiteY109" fmla="*/ 359227 h 4939827"/>
              <a:gd name="connsiteX110" fmla="*/ 2586782 w 12192000"/>
              <a:gd name="connsiteY110" fmla="*/ 339352 h 4939827"/>
              <a:gd name="connsiteX111" fmla="*/ 2679617 w 12192000"/>
              <a:gd name="connsiteY111" fmla="*/ 305383 h 4939827"/>
              <a:gd name="connsiteX112" fmla="*/ 2788947 w 12192000"/>
              <a:gd name="connsiteY112" fmla="*/ 250375 h 4939827"/>
              <a:gd name="connsiteX113" fmla="*/ 2965530 w 12192000"/>
              <a:gd name="connsiteY113" fmla="*/ 245958 h 4939827"/>
              <a:gd name="connsiteX114" fmla="*/ 3103677 w 12192000"/>
              <a:gd name="connsiteY114" fmla="*/ 209527 h 4939827"/>
              <a:gd name="connsiteX115" fmla="*/ 3126759 w 12192000"/>
              <a:gd name="connsiteY115" fmla="*/ 211226 h 4939827"/>
              <a:gd name="connsiteX116" fmla="*/ 3164020 w 12192000"/>
              <a:gd name="connsiteY116" fmla="*/ 212779 h 4939827"/>
              <a:gd name="connsiteX117" fmla="*/ 3285019 w 12192000"/>
              <a:gd name="connsiteY117" fmla="*/ 220535 h 4939827"/>
              <a:gd name="connsiteX118" fmla="*/ 3365154 w 12192000"/>
              <a:gd name="connsiteY118" fmla="*/ 226416 h 4939827"/>
              <a:gd name="connsiteX119" fmla="*/ 3367507 w 12192000"/>
              <a:gd name="connsiteY119" fmla="*/ 225416 h 4939827"/>
              <a:gd name="connsiteX120" fmla="*/ 3387567 w 12192000"/>
              <a:gd name="connsiteY120" fmla="*/ 227103 h 4939827"/>
              <a:gd name="connsiteX121" fmla="*/ 3498001 w 12192000"/>
              <a:gd name="connsiteY121" fmla="*/ 231941 h 4939827"/>
              <a:gd name="connsiteX122" fmla="*/ 3561557 w 12192000"/>
              <a:gd name="connsiteY122" fmla="*/ 228095 h 4939827"/>
              <a:gd name="connsiteX123" fmla="*/ 3611920 w 12192000"/>
              <a:gd name="connsiteY123" fmla="*/ 218094 h 4939827"/>
              <a:gd name="connsiteX124" fmla="*/ 3620528 w 12192000"/>
              <a:gd name="connsiteY124" fmla="*/ 218788 h 4939827"/>
              <a:gd name="connsiteX125" fmla="*/ 3620766 w 12192000"/>
              <a:gd name="connsiteY125" fmla="*/ 218511 h 4939827"/>
              <a:gd name="connsiteX126" fmla="*/ 3629977 w 12192000"/>
              <a:gd name="connsiteY126" fmla="*/ 218664 h 4939827"/>
              <a:gd name="connsiteX127" fmla="*/ 3636217 w 12192000"/>
              <a:gd name="connsiteY127" fmla="*/ 220048 h 4939827"/>
              <a:gd name="connsiteX128" fmla="*/ 3709484 w 12192000"/>
              <a:gd name="connsiteY128" fmla="*/ 186927 h 4939827"/>
              <a:gd name="connsiteX129" fmla="*/ 3761342 w 12192000"/>
              <a:gd name="connsiteY129" fmla="*/ 177474 h 4939827"/>
              <a:gd name="connsiteX130" fmla="*/ 3799748 w 12192000"/>
              <a:gd name="connsiteY130" fmla="*/ 167154 h 4939827"/>
              <a:gd name="connsiteX131" fmla="*/ 3922756 w 12192000"/>
              <a:gd name="connsiteY131" fmla="*/ 194044 h 4939827"/>
              <a:gd name="connsiteX132" fmla="*/ 4028476 w 12192000"/>
              <a:gd name="connsiteY132" fmla="*/ 223679 h 4939827"/>
              <a:gd name="connsiteX133" fmla="*/ 4191582 w 12192000"/>
              <a:gd name="connsiteY133" fmla="*/ 238952 h 4939827"/>
              <a:gd name="connsiteX134" fmla="*/ 4251024 w 12192000"/>
              <a:gd name="connsiteY134" fmla="*/ 240874 h 4939827"/>
              <a:gd name="connsiteX135" fmla="*/ 4355275 w 12192000"/>
              <a:gd name="connsiteY135" fmla="*/ 260205 h 4939827"/>
              <a:gd name="connsiteX136" fmla="*/ 4423807 w 12192000"/>
              <a:gd name="connsiteY136" fmla="*/ 270366 h 4939827"/>
              <a:gd name="connsiteX137" fmla="*/ 4558432 w 12192000"/>
              <a:gd name="connsiteY137" fmla="*/ 269194 h 4939827"/>
              <a:gd name="connsiteX138" fmla="*/ 4635061 w 12192000"/>
              <a:gd name="connsiteY138" fmla="*/ 280682 h 4939827"/>
              <a:gd name="connsiteX139" fmla="*/ 4807427 w 12192000"/>
              <a:gd name="connsiteY139" fmla="*/ 276835 h 4939827"/>
              <a:gd name="connsiteX140" fmla="*/ 5028933 w 12192000"/>
              <a:gd name="connsiteY140" fmla="*/ 183887 h 4939827"/>
              <a:gd name="connsiteX141" fmla="*/ 5093642 w 12192000"/>
              <a:gd name="connsiteY141" fmla="*/ 177214 h 4939827"/>
              <a:gd name="connsiteX142" fmla="*/ 5102642 w 12192000"/>
              <a:gd name="connsiteY142" fmla="*/ 186816 h 4939827"/>
              <a:gd name="connsiteX143" fmla="*/ 5193590 w 12192000"/>
              <a:gd name="connsiteY143" fmla="*/ 156458 h 4939827"/>
              <a:gd name="connsiteX144" fmla="*/ 5323922 w 12192000"/>
              <a:gd name="connsiteY144" fmla="*/ 146332 h 4939827"/>
              <a:gd name="connsiteX145" fmla="*/ 5421860 w 12192000"/>
              <a:gd name="connsiteY145" fmla="*/ 167298 h 4939827"/>
              <a:gd name="connsiteX146" fmla="*/ 5476948 w 12192000"/>
              <a:gd name="connsiteY146" fmla="*/ 173249 h 4939827"/>
              <a:gd name="connsiteX147" fmla="*/ 5516842 w 12192000"/>
              <a:gd name="connsiteY147" fmla="*/ 184018 h 4939827"/>
              <a:gd name="connsiteX148" fmla="*/ 5619415 w 12192000"/>
              <a:gd name="connsiteY148" fmla="*/ 176781 h 4939827"/>
              <a:gd name="connsiteX149" fmla="*/ 5789867 w 12192000"/>
              <a:gd name="connsiteY149" fmla="*/ 150304 h 4939827"/>
              <a:gd name="connsiteX150" fmla="*/ 5825953 w 12192000"/>
              <a:gd name="connsiteY150" fmla="*/ 147907 h 4939827"/>
              <a:gd name="connsiteX151" fmla="*/ 5856168 w 12192000"/>
              <a:gd name="connsiteY151" fmla="*/ 158719 h 4939827"/>
              <a:gd name="connsiteX152" fmla="*/ 5862476 w 12192000"/>
              <a:gd name="connsiteY152" fmla="*/ 172447 h 4939827"/>
              <a:gd name="connsiteX153" fmla="*/ 5882195 w 12192000"/>
              <a:gd name="connsiteY153" fmla="*/ 173195 h 4939827"/>
              <a:gd name="connsiteX154" fmla="*/ 5887271 w 12192000"/>
              <a:gd name="connsiteY154" fmla="*/ 176084 h 4939827"/>
              <a:gd name="connsiteX155" fmla="*/ 5921577 w 12192000"/>
              <a:gd name="connsiteY155" fmla="*/ 169858 h 4939827"/>
              <a:gd name="connsiteX156" fmla="*/ 5983240 w 12192000"/>
              <a:gd name="connsiteY156" fmla="*/ 152755 h 4939827"/>
              <a:gd name="connsiteX157" fmla="*/ 6152287 w 12192000"/>
              <a:gd name="connsiteY157" fmla="*/ 116736 h 4939827"/>
              <a:gd name="connsiteX158" fmla="*/ 6415830 w 12192000"/>
              <a:gd name="connsiteY158" fmla="*/ 136006 h 4939827"/>
              <a:gd name="connsiteX159" fmla="*/ 6756965 w 12192000"/>
              <a:gd name="connsiteY159" fmla="*/ 57636 h 4939827"/>
              <a:gd name="connsiteX160" fmla="*/ 6819400 w 12192000"/>
              <a:gd name="connsiteY160" fmla="*/ 30742 h 4939827"/>
              <a:gd name="connsiteX161" fmla="*/ 6986370 w 12192000"/>
              <a:gd name="connsiteY161" fmla="*/ 12659 h 4939827"/>
              <a:gd name="connsiteX162" fmla="*/ 6989536 w 12192000"/>
              <a:gd name="connsiteY162" fmla="*/ 14528 h 4939827"/>
              <a:gd name="connsiteX163" fmla="*/ 7015933 w 12192000"/>
              <a:gd name="connsiteY163" fmla="*/ 9653 h 4939827"/>
              <a:gd name="connsiteX164" fmla="*/ 7020592 w 12192000"/>
              <a:gd name="connsiteY164" fmla="*/ 1651 h 4939827"/>
              <a:gd name="connsiteX165" fmla="*/ 7025905 w 12192000"/>
              <a:gd name="connsiteY16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371484 w 12192000"/>
              <a:gd name="connsiteY55" fmla="*/ 329634 h 4939827"/>
              <a:gd name="connsiteX56" fmla="*/ 9404829 w 12192000"/>
              <a:gd name="connsiteY56" fmla="*/ 339038 h 4939827"/>
              <a:gd name="connsiteX57" fmla="*/ 9427021 w 12192000"/>
              <a:gd name="connsiteY57" fmla="*/ 358784 h 4939827"/>
              <a:gd name="connsiteX58" fmla="*/ 9670844 w 12192000"/>
              <a:gd name="connsiteY58" fmla="*/ 405128 h 4939827"/>
              <a:gd name="connsiteX59" fmla="*/ 9816083 w 12192000"/>
              <a:gd name="connsiteY59" fmla="*/ 416573 h 4939827"/>
              <a:gd name="connsiteX60" fmla="*/ 9936741 w 12192000"/>
              <a:gd name="connsiteY60" fmla="*/ 437044 h 4939827"/>
              <a:gd name="connsiteX61" fmla="*/ 10050093 w 12192000"/>
              <a:gd name="connsiteY61" fmla="*/ 443783 h 4939827"/>
              <a:gd name="connsiteX62" fmla="*/ 10130090 w 12192000"/>
              <a:gd name="connsiteY62" fmla="*/ 459520 h 4939827"/>
              <a:gd name="connsiteX63" fmla="*/ 10173456 w 12192000"/>
              <a:gd name="connsiteY63" fmla="*/ 457749 h 4939827"/>
              <a:gd name="connsiteX64" fmla="*/ 10218232 w 12192000"/>
              <a:gd name="connsiteY64" fmla="*/ 459820 h 4939827"/>
              <a:gd name="connsiteX65" fmla="*/ 10354176 w 12192000"/>
              <a:gd name="connsiteY65" fmla="*/ 471377 h 4939827"/>
              <a:gd name="connsiteX66" fmla="*/ 10430681 w 12192000"/>
              <a:gd name="connsiteY66" fmla="*/ 481226 h 4939827"/>
              <a:gd name="connsiteX67" fmla="*/ 10478169 w 12192000"/>
              <a:gd name="connsiteY67" fmla="*/ 481774 h 4939827"/>
              <a:gd name="connsiteX68" fmla="*/ 10540907 w 12192000"/>
              <a:gd name="connsiteY68" fmla="*/ 485607 h 4939827"/>
              <a:gd name="connsiteX69" fmla="*/ 10614941 w 12192000"/>
              <a:gd name="connsiteY69" fmla="*/ 487592 h 4939827"/>
              <a:gd name="connsiteX70" fmla="*/ 10674098 w 12192000"/>
              <a:gd name="connsiteY70" fmla="*/ 521656 h 4939827"/>
              <a:gd name="connsiteX71" fmla="*/ 10874834 w 12192000"/>
              <a:gd name="connsiteY71" fmla="*/ 574867 h 4939827"/>
              <a:gd name="connsiteX72" fmla="*/ 10944981 w 12192000"/>
              <a:gd name="connsiteY72" fmla="*/ 615042 h 4939827"/>
              <a:gd name="connsiteX73" fmla="*/ 11006376 w 12192000"/>
              <a:gd name="connsiteY73" fmla="*/ 645957 h 4939827"/>
              <a:gd name="connsiteX74" fmla="*/ 11076308 w 12192000"/>
              <a:gd name="connsiteY74" fmla="*/ 675698 h 4939827"/>
              <a:gd name="connsiteX75" fmla="*/ 11148789 w 12192000"/>
              <a:gd name="connsiteY75" fmla="*/ 685041 h 4939827"/>
              <a:gd name="connsiteX76" fmla="*/ 11249129 w 12192000"/>
              <a:gd name="connsiteY76" fmla="*/ 684218 h 4939827"/>
              <a:gd name="connsiteX77" fmla="*/ 11299915 w 12192000"/>
              <a:gd name="connsiteY77" fmla="*/ 692177 h 4939827"/>
              <a:gd name="connsiteX78" fmla="*/ 11386973 w 12192000"/>
              <a:gd name="connsiteY78" fmla="*/ 708209 h 4939827"/>
              <a:gd name="connsiteX79" fmla="*/ 11500105 w 12192000"/>
              <a:gd name="connsiteY79" fmla="*/ 735014 h 4939827"/>
              <a:gd name="connsiteX80" fmla="*/ 11621735 w 12192000"/>
              <a:gd name="connsiteY80" fmla="*/ 789584 h 4939827"/>
              <a:gd name="connsiteX81" fmla="*/ 11691200 w 12192000"/>
              <a:gd name="connsiteY81" fmla="*/ 867902 h 4939827"/>
              <a:gd name="connsiteX82" fmla="*/ 11819427 w 12192000"/>
              <a:gd name="connsiteY82" fmla="*/ 911634 h 4939827"/>
              <a:gd name="connsiteX83" fmla="*/ 11969720 w 12192000"/>
              <a:gd name="connsiteY83" fmla="*/ 964737 h 4939827"/>
              <a:gd name="connsiteX84" fmla="*/ 12055766 w 12192000"/>
              <a:gd name="connsiteY84" fmla="*/ 991268 h 4939827"/>
              <a:gd name="connsiteX85" fmla="*/ 12171539 w 12192000"/>
              <a:gd name="connsiteY85" fmla="*/ 995427 h 4939827"/>
              <a:gd name="connsiteX86" fmla="*/ 12187831 w 12192000"/>
              <a:gd name="connsiteY86" fmla="*/ 996580 h 4939827"/>
              <a:gd name="connsiteX87" fmla="*/ 12192000 w 12192000"/>
              <a:gd name="connsiteY87" fmla="*/ 996726 h 4939827"/>
              <a:gd name="connsiteX88" fmla="*/ 12192000 w 12192000"/>
              <a:gd name="connsiteY88" fmla="*/ 4939827 h 4939827"/>
              <a:gd name="connsiteX89" fmla="*/ 0 w 12192000"/>
              <a:gd name="connsiteY89" fmla="*/ 4939827 h 4939827"/>
              <a:gd name="connsiteX90" fmla="*/ 0 w 12192000"/>
              <a:gd name="connsiteY90" fmla="*/ 512043 h 4939827"/>
              <a:gd name="connsiteX91" fmla="*/ 7381 w 12192000"/>
              <a:gd name="connsiteY91" fmla="*/ 512580 h 4939827"/>
              <a:gd name="connsiteX92" fmla="*/ 100029 w 12192000"/>
              <a:gd name="connsiteY92" fmla="*/ 504758 h 4939827"/>
              <a:gd name="connsiteX93" fmla="*/ 155244 w 12192000"/>
              <a:gd name="connsiteY93" fmla="*/ 525130 h 4939827"/>
              <a:gd name="connsiteX94" fmla="*/ 254366 w 12192000"/>
              <a:gd name="connsiteY94" fmla="*/ 534449 h 4939827"/>
              <a:gd name="connsiteX95" fmla="*/ 447292 w 12192000"/>
              <a:gd name="connsiteY95" fmla="*/ 542725 h 4939827"/>
              <a:gd name="connsiteX96" fmla="*/ 628105 w 12192000"/>
              <a:gd name="connsiteY96" fmla="*/ 547853 h 4939827"/>
              <a:gd name="connsiteX97" fmla="*/ 783146 w 12192000"/>
              <a:gd name="connsiteY97" fmla="*/ 591799 h 4939827"/>
              <a:gd name="connsiteX98" fmla="*/ 1043676 w 12192000"/>
              <a:gd name="connsiteY98" fmla="*/ 591887 h 4939827"/>
              <a:gd name="connsiteX99" fmla="*/ 1281816 w 12192000"/>
              <a:gd name="connsiteY99" fmla="*/ 520946 h 4939827"/>
              <a:gd name="connsiteX100" fmla="*/ 1486347 w 12192000"/>
              <a:gd name="connsiteY100" fmla="*/ 487310 h 4939827"/>
              <a:gd name="connsiteX101" fmla="*/ 1568079 w 12192000"/>
              <a:gd name="connsiteY101" fmla="*/ 462531 h 4939827"/>
              <a:gd name="connsiteX102" fmla="*/ 1622516 w 12192000"/>
              <a:gd name="connsiteY102" fmla="*/ 466058 h 4939827"/>
              <a:gd name="connsiteX103" fmla="*/ 1655457 w 12192000"/>
              <a:gd name="connsiteY103" fmla="*/ 465359 h 4939827"/>
              <a:gd name="connsiteX104" fmla="*/ 1717454 w 12192000"/>
              <a:gd name="connsiteY104" fmla="*/ 417203 h 4939827"/>
              <a:gd name="connsiteX105" fmla="*/ 1913794 w 12192000"/>
              <a:gd name="connsiteY105" fmla="*/ 365255 h 4939827"/>
              <a:gd name="connsiteX106" fmla="*/ 2129762 w 12192000"/>
              <a:gd name="connsiteY106" fmla="*/ 367832 h 4939827"/>
              <a:gd name="connsiteX107" fmla="*/ 2376970 w 12192000"/>
              <a:gd name="connsiteY107" fmla="*/ 350129 h 4939827"/>
              <a:gd name="connsiteX108" fmla="*/ 2480155 w 12192000"/>
              <a:gd name="connsiteY108" fmla="*/ 359227 h 4939827"/>
              <a:gd name="connsiteX109" fmla="*/ 2586782 w 12192000"/>
              <a:gd name="connsiteY109" fmla="*/ 339352 h 4939827"/>
              <a:gd name="connsiteX110" fmla="*/ 2679617 w 12192000"/>
              <a:gd name="connsiteY110" fmla="*/ 305383 h 4939827"/>
              <a:gd name="connsiteX111" fmla="*/ 2788947 w 12192000"/>
              <a:gd name="connsiteY111" fmla="*/ 250375 h 4939827"/>
              <a:gd name="connsiteX112" fmla="*/ 2965530 w 12192000"/>
              <a:gd name="connsiteY112" fmla="*/ 245958 h 4939827"/>
              <a:gd name="connsiteX113" fmla="*/ 3103677 w 12192000"/>
              <a:gd name="connsiteY113" fmla="*/ 209527 h 4939827"/>
              <a:gd name="connsiteX114" fmla="*/ 3126759 w 12192000"/>
              <a:gd name="connsiteY114" fmla="*/ 211226 h 4939827"/>
              <a:gd name="connsiteX115" fmla="*/ 3164020 w 12192000"/>
              <a:gd name="connsiteY115" fmla="*/ 212779 h 4939827"/>
              <a:gd name="connsiteX116" fmla="*/ 3285019 w 12192000"/>
              <a:gd name="connsiteY116" fmla="*/ 220535 h 4939827"/>
              <a:gd name="connsiteX117" fmla="*/ 3365154 w 12192000"/>
              <a:gd name="connsiteY117" fmla="*/ 226416 h 4939827"/>
              <a:gd name="connsiteX118" fmla="*/ 3367507 w 12192000"/>
              <a:gd name="connsiteY118" fmla="*/ 225416 h 4939827"/>
              <a:gd name="connsiteX119" fmla="*/ 3387567 w 12192000"/>
              <a:gd name="connsiteY119" fmla="*/ 227103 h 4939827"/>
              <a:gd name="connsiteX120" fmla="*/ 3498001 w 12192000"/>
              <a:gd name="connsiteY120" fmla="*/ 231941 h 4939827"/>
              <a:gd name="connsiteX121" fmla="*/ 3561557 w 12192000"/>
              <a:gd name="connsiteY121" fmla="*/ 228095 h 4939827"/>
              <a:gd name="connsiteX122" fmla="*/ 3611920 w 12192000"/>
              <a:gd name="connsiteY122" fmla="*/ 218094 h 4939827"/>
              <a:gd name="connsiteX123" fmla="*/ 3620528 w 12192000"/>
              <a:gd name="connsiteY123" fmla="*/ 218788 h 4939827"/>
              <a:gd name="connsiteX124" fmla="*/ 3620766 w 12192000"/>
              <a:gd name="connsiteY124" fmla="*/ 218511 h 4939827"/>
              <a:gd name="connsiteX125" fmla="*/ 3629977 w 12192000"/>
              <a:gd name="connsiteY125" fmla="*/ 218664 h 4939827"/>
              <a:gd name="connsiteX126" fmla="*/ 3636217 w 12192000"/>
              <a:gd name="connsiteY126" fmla="*/ 220048 h 4939827"/>
              <a:gd name="connsiteX127" fmla="*/ 3709484 w 12192000"/>
              <a:gd name="connsiteY127" fmla="*/ 186927 h 4939827"/>
              <a:gd name="connsiteX128" fmla="*/ 3761342 w 12192000"/>
              <a:gd name="connsiteY128" fmla="*/ 177474 h 4939827"/>
              <a:gd name="connsiteX129" fmla="*/ 3799748 w 12192000"/>
              <a:gd name="connsiteY129" fmla="*/ 167154 h 4939827"/>
              <a:gd name="connsiteX130" fmla="*/ 3922756 w 12192000"/>
              <a:gd name="connsiteY130" fmla="*/ 194044 h 4939827"/>
              <a:gd name="connsiteX131" fmla="*/ 4028476 w 12192000"/>
              <a:gd name="connsiteY131" fmla="*/ 223679 h 4939827"/>
              <a:gd name="connsiteX132" fmla="*/ 4191582 w 12192000"/>
              <a:gd name="connsiteY132" fmla="*/ 238952 h 4939827"/>
              <a:gd name="connsiteX133" fmla="*/ 4251024 w 12192000"/>
              <a:gd name="connsiteY133" fmla="*/ 240874 h 4939827"/>
              <a:gd name="connsiteX134" fmla="*/ 4355275 w 12192000"/>
              <a:gd name="connsiteY134" fmla="*/ 260205 h 4939827"/>
              <a:gd name="connsiteX135" fmla="*/ 4423807 w 12192000"/>
              <a:gd name="connsiteY135" fmla="*/ 270366 h 4939827"/>
              <a:gd name="connsiteX136" fmla="*/ 4558432 w 12192000"/>
              <a:gd name="connsiteY136" fmla="*/ 269194 h 4939827"/>
              <a:gd name="connsiteX137" fmla="*/ 4635061 w 12192000"/>
              <a:gd name="connsiteY137" fmla="*/ 280682 h 4939827"/>
              <a:gd name="connsiteX138" fmla="*/ 4807427 w 12192000"/>
              <a:gd name="connsiteY138" fmla="*/ 276835 h 4939827"/>
              <a:gd name="connsiteX139" fmla="*/ 5028933 w 12192000"/>
              <a:gd name="connsiteY139" fmla="*/ 183887 h 4939827"/>
              <a:gd name="connsiteX140" fmla="*/ 5093642 w 12192000"/>
              <a:gd name="connsiteY140" fmla="*/ 177214 h 4939827"/>
              <a:gd name="connsiteX141" fmla="*/ 5102642 w 12192000"/>
              <a:gd name="connsiteY141" fmla="*/ 186816 h 4939827"/>
              <a:gd name="connsiteX142" fmla="*/ 5193590 w 12192000"/>
              <a:gd name="connsiteY142" fmla="*/ 156458 h 4939827"/>
              <a:gd name="connsiteX143" fmla="*/ 5323922 w 12192000"/>
              <a:gd name="connsiteY143" fmla="*/ 146332 h 4939827"/>
              <a:gd name="connsiteX144" fmla="*/ 5421860 w 12192000"/>
              <a:gd name="connsiteY144" fmla="*/ 167298 h 4939827"/>
              <a:gd name="connsiteX145" fmla="*/ 5476948 w 12192000"/>
              <a:gd name="connsiteY145" fmla="*/ 173249 h 4939827"/>
              <a:gd name="connsiteX146" fmla="*/ 5516842 w 12192000"/>
              <a:gd name="connsiteY146" fmla="*/ 184018 h 4939827"/>
              <a:gd name="connsiteX147" fmla="*/ 5619415 w 12192000"/>
              <a:gd name="connsiteY147" fmla="*/ 176781 h 4939827"/>
              <a:gd name="connsiteX148" fmla="*/ 5789867 w 12192000"/>
              <a:gd name="connsiteY148" fmla="*/ 150304 h 4939827"/>
              <a:gd name="connsiteX149" fmla="*/ 5825953 w 12192000"/>
              <a:gd name="connsiteY149" fmla="*/ 147907 h 4939827"/>
              <a:gd name="connsiteX150" fmla="*/ 5856168 w 12192000"/>
              <a:gd name="connsiteY150" fmla="*/ 158719 h 4939827"/>
              <a:gd name="connsiteX151" fmla="*/ 5862476 w 12192000"/>
              <a:gd name="connsiteY151" fmla="*/ 172447 h 4939827"/>
              <a:gd name="connsiteX152" fmla="*/ 5882195 w 12192000"/>
              <a:gd name="connsiteY152" fmla="*/ 173195 h 4939827"/>
              <a:gd name="connsiteX153" fmla="*/ 5887271 w 12192000"/>
              <a:gd name="connsiteY153" fmla="*/ 176084 h 4939827"/>
              <a:gd name="connsiteX154" fmla="*/ 5921577 w 12192000"/>
              <a:gd name="connsiteY154" fmla="*/ 169858 h 4939827"/>
              <a:gd name="connsiteX155" fmla="*/ 5983240 w 12192000"/>
              <a:gd name="connsiteY155" fmla="*/ 152755 h 4939827"/>
              <a:gd name="connsiteX156" fmla="*/ 6152287 w 12192000"/>
              <a:gd name="connsiteY156" fmla="*/ 116736 h 4939827"/>
              <a:gd name="connsiteX157" fmla="*/ 6415830 w 12192000"/>
              <a:gd name="connsiteY157" fmla="*/ 136006 h 4939827"/>
              <a:gd name="connsiteX158" fmla="*/ 6756965 w 12192000"/>
              <a:gd name="connsiteY158" fmla="*/ 57636 h 4939827"/>
              <a:gd name="connsiteX159" fmla="*/ 6819400 w 12192000"/>
              <a:gd name="connsiteY159" fmla="*/ 30742 h 4939827"/>
              <a:gd name="connsiteX160" fmla="*/ 6986370 w 12192000"/>
              <a:gd name="connsiteY160" fmla="*/ 12659 h 4939827"/>
              <a:gd name="connsiteX161" fmla="*/ 6989536 w 12192000"/>
              <a:gd name="connsiteY161" fmla="*/ 14528 h 4939827"/>
              <a:gd name="connsiteX162" fmla="*/ 7015933 w 12192000"/>
              <a:gd name="connsiteY162" fmla="*/ 9653 h 4939827"/>
              <a:gd name="connsiteX163" fmla="*/ 7020592 w 12192000"/>
              <a:gd name="connsiteY163" fmla="*/ 1651 h 4939827"/>
              <a:gd name="connsiteX164" fmla="*/ 7025905 w 12192000"/>
              <a:gd name="connsiteY16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877301 w 12192000"/>
              <a:gd name="connsiteY15" fmla="*/ 186153 h 4939827"/>
              <a:gd name="connsiteX16" fmla="*/ 7952584 w 12192000"/>
              <a:gd name="connsiteY16" fmla="*/ 170181 h 4939827"/>
              <a:gd name="connsiteX17" fmla="*/ 8009534 w 12192000"/>
              <a:gd name="connsiteY17" fmla="*/ 176441 h 4939827"/>
              <a:gd name="connsiteX18" fmla="*/ 8058681 w 12192000"/>
              <a:gd name="connsiteY18" fmla="*/ 219431 h 4939827"/>
              <a:gd name="connsiteX19" fmla="*/ 8126175 w 12192000"/>
              <a:gd name="connsiteY19" fmla="*/ 240005 h 4939827"/>
              <a:gd name="connsiteX20" fmla="*/ 8166439 w 12192000"/>
              <a:gd name="connsiteY20" fmla="*/ 252699 h 4939827"/>
              <a:gd name="connsiteX21" fmla="*/ 8281371 w 12192000"/>
              <a:gd name="connsiteY21" fmla="*/ 256875 h 4939827"/>
              <a:gd name="connsiteX22" fmla="*/ 8381609 w 12192000"/>
              <a:gd name="connsiteY22" fmla="*/ 240618 h 4939827"/>
              <a:gd name="connsiteX23" fmla="*/ 8406759 w 12192000"/>
              <a:gd name="connsiteY23" fmla="*/ 232517 h 4939827"/>
              <a:gd name="connsiteX24" fmla="*/ 8426506 w 12192000"/>
              <a:gd name="connsiteY24" fmla="*/ 241842 h 4939827"/>
              <a:gd name="connsiteX25" fmla="*/ 8427949 w 12192000"/>
              <a:gd name="connsiteY25" fmla="*/ 240981 h 4939827"/>
              <a:gd name="connsiteX26" fmla="*/ 8441468 w 12192000"/>
              <a:gd name="connsiteY26" fmla="*/ 241157 h 4939827"/>
              <a:gd name="connsiteX27" fmla="*/ 8565757 w 12192000"/>
              <a:gd name="connsiteY27" fmla="*/ 255317 h 4939827"/>
              <a:gd name="connsiteX28" fmla="*/ 8573171 w 12192000"/>
              <a:gd name="connsiteY28" fmla="*/ 258426 h 4939827"/>
              <a:gd name="connsiteX29" fmla="*/ 8573548 w 12192000"/>
              <a:gd name="connsiteY29" fmla="*/ 258241 h 4939827"/>
              <a:gd name="connsiteX30" fmla="*/ 8581827 w 12192000"/>
              <a:gd name="connsiteY30" fmla="*/ 261028 h 4939827"/>
              <a:gd name="connsiteX31" fmla="*/ 8586687 w 12192000"/>
              <a:gd name="connsiteY31" fmla="*/ 264089 h 4939827"/>
              <a:gd name="connsiteX32" fmla="*/ 8601067 w 12192000"/>
              <a:gd name="connsiteY32" fmla="*/ 270114 h 4939827"/>
              <a:gd name="connsiteX33" fmla="*/ 8672650 w 12192000"/>
              <a:gd name="connsiteY33" fmla="*/ 254821 h 4939827"/>
              <a:gd name="connsiteX34" fmla="*/ 8785543 w 12192000"/>
              <a:gd name="connsiteY34" fmla="*/ 263406 h 4939827"/>
              <a:gd name="connsiteX35" fmla="*/ 8830588 w 12192000"/>
              <a:gd name="connsiteY35" fmla="*/ 265483 h 4939827"/>
              <a:gd name="connsiteX36" fmla="*/ 8905142 w 12192000"/>
              <a:gd name="connsiteY36" fmla="*/ 264958 h 4939827"/>
              <a:gd name="connsiteX37" fmla="*/ 8968582 w 12192000"/>
              <a:gd name="connsiteY37" fmla="*/ 262728 h 4939827"/>
              <a:gd name="connsiteX38" fmla="*/ 8972994 w 12192000"/>
              <a:gd name="connsiteY38" fmla="*/ 263284 h 4939827"/>
              <a:gd name="connsiteX39" fmla="*/ 9004605 w 12192000"/>
              <a:gd name="connsiteY39" fmla="*/ 258041 h 4939827"/>
              <a:gd name="connsiteX40" fmla="*/ 9016165 w 12192000"/>
              <a:gd name="connsiteY40" fmla="*/ 261258 h 4939827"/>
              <a:gd name="connsiteX41" fmla="*/ 9043297 w 12192000"/>
              <a:gd name="connsiteY41" fmla="*/ 281547 h 4939827"/>
              <a:gd name="connsiteX42" fmla="*/ 9048315 w 12192000"/>
              <a:gd name="connsiteY42" fmla="*/ 279264 h 4939827"/>
              <a:gd name="connsiteX43" fmla="*/ 9054706 w 12192000"/>
              <a:gd name="connsiteY43" fmla="*/ 278538 h 4939827"/>
              <a:gd name="connsiteX44" fmla="*/ 9070919 w 12192000"/>
              <a:gd name="connsiteY44" fmla="*/ 281810 h 4939827"/>
              <a:gd name="connsiteX45" fmla="*/ 9076813 w 12192000"/>
              <a:gd name="connsiteY45" fmla="*/ 283909 h 4939827"/>
              <a:gd name="connsiteX46" fmla="*/ 9085871 w 12192000"/>
              <a:gd name="connsiteY46" fmla="*/ 285133 h 4939827"/>
              <a:gd name="connsiteX47" fmla="*/ 9086159 w 12192000"/>
              <a:gd name="connsiteY47" fmla="*/ 284887 h 4939827"/>
              <a:gd name="connsiteX48" fmla="*/ 9134606 w 12192000"/>
              <a:gd name="connsiteY48" fmla="*/ 288168 h 4939827"/>
              <a:gd name="connsiteX49" fmla="*/ 9195590 w 12192000"/>
              <a:gd name="connsiteY49" fmla="*/ 279568 h 4939827"/>
              <a:gd name="connsiteX50" fmla="*/ 9219336 w 12192000"/>
              <a:gd name="connsiteY50" fmla="*/ 278133 h 4939827"/>
              <a:gd name="connsiteX51" fmla="*/ 9232362 w 12192000"/>
              <a:gd name="connsiteY51" fmla="*/ 275894 h 4939827"/>
              <a:gd name="connsiteX52" fmla="*/ 9233396 w 12192000"/>
              <a:gd name="connsiteY52" fmla="*/ 274803 h 4939827"/>
              <a:gd name="connsiteX53" fmla="*/ 9256213 w 12192000"/>
              <a:gd name="connsiteY53" fmla="*/ 281576 h 4939827"/>
              <a:gd name="connsiteX54" fmla="*/ 9371484 w 12192000"/>
              <a:gd name="connsiteY54" fmla="*/ 329634 h 4939827"/>
              <a:gd name="connsiteX55" fmla="*/ 9404829 w 12192000"/>
              <a:gd name="connsiteY55" fmla="*/ 339038 h 4939827"/>
              <a:gd name="connsiteX56" fmla="*/ 9427021 w 12192000"/>
              <a:gd name="connsiteY56" fmla="*/ 358784 h 4939827"/>
              <a:gd name="connsiteX57" fmla="*/ 9670844 w 12192000"/>
              <a:gd name="connsiteY57" fmla="*/ 405128 h 4939827"/>
              <a:gd name="connsiteX58" fmla="*/ 9816083 w 12192000"/>
              <a:gd name="connsiteY58" fmla="*/ 416573 h 4939827"/>
              <a:gd name="connsiteX59" fmla="*/ 9936741 w 12192000"/>
              <a:gd name="connsiteY59" fmla="*/ 437044 h 4939827"/>
              <a:gd name="connsiteX60" fmla="*/ 10050093 w 12192000"/>
              <a:gd name="connsiteY60" fmla="*/ 443783 h 4939827"/>
              <a:gd name="connsiteX61" fmla="*/ 10130090 w 12192000"/>
              <a:gd name="connsiteY61" fmla="*/ 459520 h 4939827"/>
              <a:gd name="connsiteX62" fmla="*/ 10173456 w 12192000"/>
              <a:gd name="connsiteY62" fmla="*/ 457749 h 4939827"/>
              <a:gd name="connsiteX63" fmla="*/ 10218232 w 12192000"/>
              <a:gd name="connsiteY63" fmla="*/ 459820 h 4939827"/>
              <a:gd name="connsiteX64" fmla="*/ 10354176 w 12192000"/>
              <a:gd name="connsiteY64" fmla="*/ 471377 h 4939827"/>
              <a:gd name="connsiteX65" fmla="*/ 10430681 w 12192000"/>
              <a:gd name="connsiteY65" fmla="*/ 481226 h 4939827"/>
              <a:gd name="connsiteX66" fmla="*/ 10478169 w 12192000"/>
              <a:gd name="connsiteY66" fmla="*/ 481774 h 4939827"/>
              <a:gd name="connsiteX67" fmla="*/ 10540907 w 12192000"/>
              <a:gd name="connsiteY67" fmla="*/ 485607 h 4939827"/>
              <a:gd name="connsiteX68" fmla="*/ 10614941 w 12192000"/>
              <a:gd name="connsiteY68" fmla="*/ 487592 h 4939827"/>
              <a:gd name="connsiteX69" fmla="*/ 10674098 w 12192000"/>
              <a:gd name="connsiteY69" fmla="*/ 521656 h 4939827"/>
              <a:gd name="connsiteX70" fmla="*/ 10874834 w 12192000"/>
              <a:gd name="connsiteY70" fmla="*/ 574867 h 4939827"/>
              <a:gd name="connsiteX71" fmla="*/ 10944981 w 12192000"/>
              <a:gd name="connsiteY71" fmla="*/ 615042 h 4939827"/>
              <a:gd name="connsiteX72" fmla="*/ 11006376 w 12192000"/>
              <a:gd name="connsiteY72" fmla="*/ 645957 h 4939827"/>
              <a:gd name="connsiteX73" fmla="*/ 11076308 w 12192000"/>
              <a:gd name="connsiteY73" fmla="*/ 675698 h 4939827"/>
              <a:gd name="connsiteX74" fmla="*/ 11148789 w 12192000"/>
              <a:gd name="connsiteY74" fmla="*/ 685041 h 4939827"/>
              <a:gd name="connsiteX75" fmla="*/ 11249129 w 12192000"/>
              <a:gd name="connsiteY75" fmla="*/ 684218 h 4939827"/>
              <a:gd name="connsiteX76" fmla="*/ 11299915 w 12192000"/>
              <a:gd name="connsiteY76" fmla="*/ 692177 h 4939827"/>
              <a:gd name="connsiteX77" fmla="*/ 11386973 w 12192000"/>
              <a:gd name="connsiteY77" fmla="*/ 708209 h 4939827"/>
              <a:gd name="connsiteX78" fmla="*/ 11500105 w 12192000"/>
              <a:gd name="connsiteY78" fmla="*/ 735014 h 4939827"/>
              <a:gd name="connsiteX79" fmla="*/ 11621735 w 12192000"/>
              <a:gd name="connsiteY79" fmla="*/ 789584 h 4939827"/>
              <a:gd name="connsiteX80" fmla="*/ 11691200 w 12192000"/>
              <a:gd name="connsiteY80" fmla="*/ 867902 h 4939827"/>
              <a:gd name="connsiteX81" fmla="*/ 11819427 w 12192000"/>
              <a:gd name="connsiteY81" fmla="*/ 911634 h 4939827"/>
              <a:gd name="connsiteX82" fmla="*/ 11969720 w 12192000"/>
              <a:gd name="connsiteY82" fmla="*/ 964737 h 4939827"/>
              <a:gd name="connsiteX83" fmla="*/ 12055766 w 12192000"/>
              <a:gd name="connsiteY83" fmla="*/ 991268 h 4939827"/>
              <a:gd name="connsiteX84" fmla="*/ 12171539 w 12192000"/>
              <a:gd name="connsiteY84" fmla="*/ 995427 h 4939827"/>
              <a:gd name="connsiteX85" fmla="*/ 12187831 w 12192000"/>
              <a:gd name="connsiteY85" fmla="*/ 996580 h 4939827"/>
              <a:gd name="connsiteX86" fmla="*/ 12192000 w 12192000"/>
              <a:gd name="connsiteY86" fmla="*/ 996726 h 4939827"/>
              <a:gd name="connsiteX87" fmla="*/ 12192000 w 12192000"/>
              <a:gd name="connsiteY87" fmla="*/ 4939827 h 4939827"/>
              <a:gd name="connsiteX88" fmla="*/ 0 w 12192000"/>
              <a:gd name="connsiteY88" fmla="*/ 4939827 h 4939827"/>
              <a:gd name="connsiteX89" fmla="*/ 0 w 12192000"/>
              <a:gd name="connsiteY89" fmla="*/ 512043 h 4939827"/>
              <a:gd name="connsiteX90" fmla="*/ 7381 w 12192000"/>
              <a:gd name="connsiteY90" fmla="*/ 512580 h 4939827"/>
              <a:gd name="connsiteX91" fmla="*/ 100029 w 12192000"/>
              <a:gd name="connsiteY91" fmla="*/ 504758 h 4939827"/>
              <a:gd name="connsiteX92" fmla="*/ 155244 w 12192000"/>
              <a:gd name="connsiteY92" fmla="*/ 525130 h 4939827"/>
              <a:gd name="connsiteX93" fmla="*/ 254366 w 12192000"/>
              <a:gd name="connsiteY93" fmla="*/ 534449 h 4939827"/>
              <a:gd name="connsiteX94" fmla="*/ 447292 w 12192000"/>
              <a:gd name="connsiteY94" fmla="*/ 542725 h 4939827"/>
              <a:gd name="connsiteX95" fmla="*/ 628105 w 12192000"/>
              <a:gd name="connsiteY95" fmla="*/ 547853 h 4939827"/>
              <a:gd name="connsiteX96" fmla="*/ 783146 w 12192000"/>
              <a:gd name="connsiteY96" fmla="*/ 591799 h 4939827"/>
              <a:gd name="connsiteX97" fmla="*/ 1043676 w 12192000"/>
              <a:gd name="connsiteY97" fmla="*/ 591887 h 4939827"/>
              <a:gd name="connsiteX98" fmla="*/ 1281816 w 12192000"/>
              <a:gd name="connsiteY98" fmla="*/ 520946 h 4939827"/>
              <a:gd name="connsiteX99" fmla="*/ 1486347 w 12192000"/>
              <a:gd name="connsiteY99" fmla="*/ 487310 h 4939827"/>
              <a:gd name="connsiteX100" fmla="*/ 1568079 w 12192000"/>
              <a:gd name="connsiteY100" fmla="*/ 462531 h 4939827"/>
              <a:gd name="connsiteX101" fmla="*/ 1622516 w 12192000"/>
              <a:gd name="connsiteY101" fmla="*/ 466058 h 4939827"/>
              <a:gd name="connsiteX102" fmla="*/ 1655457 w 12192000"/>
              <a:gd name="connsiteY102" fmla="*/ 465359 h 4939827"/>
              <a:gd name="connsiteX103" fmla="*/ 1717454 w 12192000"/>
              <a:gd name="connsiteY103" fmla="*/ 417203 h 4939827"/>
              <a:gd name="connsiteX104" fmla="*/ 1913794 w 12192000"/>
              <a:gd name="connsiteY104" fmla="*/ 365255 h 4939827"/>
              <a:gd name="connsiteX105" fmla="*/ 2129762 w 12192000"/>
              <a:gd name="connsiteY105" fmla="*/ 367832 h 4939827"/>
              <a:gd name="connsiteX106" fmla="*/ 2376970 w 12192000"/>
              <a:gd name="connsiteY106" fmla="*/ 350129 h 4939827"/>
              <a:gd name="connsiteX107" fmla="*/ 2480155 w 12192000"/>
              <a:gd name="connsiteY107" fmla="*/ 359227 h 4939827"/>
              <a:gd name="connsiteX108" fmla="*/ 2586782 w 12192000"/>
              <a:gd name="connsiteY108" fmla="*/ 339352 h 4939827"/>
              <a:gd name="connsiteX109" fmla="*/ 2679617 w 12192000"/>
              <a:gd name="connsiteY109" fmla="*/ 305383 h 4939827"/>
              <a:gd name="connsiteX110" fmla="*/ 2788947 w 12192000"/>
              <a:gd name="connsiteY110" fmla="*/ 250375 h 4939827"/>
              <a:gd name="connsiteX111" fmla="*/ 2965530 w 12192000"/>
              <a:gd name="connsiteY111" fmla="*/ 245958 h 4939827"/>
              <a:gd name="connsiteX112" fmla="*/ 3103677 w 12192000"/>
              <a:gd name="connsiteY112" fmla="*/ 209527 h 4939827"/>
              <a:gd name="connsiteX113" fmla="*/ 3126759 w 12192000"/>
              <a:gd name="connsiteY113" fmla="*/ 211226 h 4939827"/>
              <a:gd name="connsiteX114" fmla="*/ 3164020 w 12192000"/>
              <a:gd name="connsiteY114" fmla="*/ 212779 h 4939827"/>
              <a:gd name="connsiteX115" fmla="*/ 3285019 w 12192000"/>
              <a:gd name="connsiteY115" fmla="*/ 220535 h 4939827"/>
              <a:gd name="connsiteX116" fmla="*/ 3365154 w 12192000"/>
              <a:gd name="connsiteY116" fmla="*/ 226416 h 4939827"/>
              <a:gd name="connsiteX117" fmla="*/ 3367507 w 12192000"/>
              <a:gd name="connsiteY117" fmla="*/ 225416 h 4939827"/>
              <a:gd name="connsiteX118" fmla="*/ 3387567 w 12192000"/>
              <a:gd name="connsiteY118" fmla="*/ 227103 h 4939827"/>
              <a:gd name="connsiteX119" fmla="*/ 3498001 w 12192000"/>
              <a:gd name="connsiteY119" fmla="*/ 231941 h 4939827"/>
              <a:gd name="connsiteX120" fmla="*/ 3561557 w 12192000"/>
              <a:gd name="connsiteY120" fmla="*/ 228095 h 4939827"/>
              <a:gd name="connsiteX121" fmla="*/ 3611920 w 12192000"/>
              <a:gd name="connsiteY121" fmla="*/ 218094 h 4939827"/>
              <a:gd name="connsiteX122" fmla="*/ 3620528 w 12192000"/>
              <a:gd name="connsiteY122" fmla="*/ 218788 h 4939827"/>
              <a:gd name="connsiteX123" fmla="*/ 3620766 w 12192000"/>
              <a:gd name="connsiteY123" fmla="*/ 218511 h 4939827"/>
              <a:gd name="connsiteX124" fmla="*/ 3629977 w 12192000"/>
              <a:gd name="connsiteY124" fmla="*/ 218664 h 4939827"/>
              <a:gd name="connsiteX125" fmla="*/ 3636217 w 12192000"/>
              <a:gd name="connsiteY125" fmla="*/ 220048 h 4939827"/>
              <a:gd name="connsiteX126" fmla="*/ 3709484 w 12192000"/>
              <a:gd name="connsiteY126" fmla="*/ 186927 h 4939827"/>
              <a:gd name="connsiteX127" fmla="*/ 3761342 w 12192000"/>
              <a:gd name="connsiteY127" fmla="*/ 177474 h 4939827"/>
              <a:gd name="connsiteX128" fmla="*/ 3799748 w 12192000"/>
              <a:gd name="connsiteY128" fmla="*/ 167154 h 4939827"/>
              <a:gd name="connsiteX129" fmla="*/ 3922756 w 12192000"/>
              <a:gd name="connsiteY129" fmla="*/ 194044 h 4939827"/>
              <a:gd name="connsiteX130" fmla="*/ 4028476 w 12192000"/>
              <a:gd name="connsiteY130" fmla="*/ 223679 h 4939827"/>
              <a:gd name="connsiteX131" fmla="*/ 4191582 w 12192000"/>
              <a:gd name="connsiteY131" fmla="*/ 238952 h 4939827"/>
              <a:gd name="connsiteX132" fmla="*/ 4251024 w 12192000"/>
              <a:gd name="connsiteY132" fmla="*/ 240874 h 4939827"/>
              <a:gd name="connsiteX133" fmla="*/ 4355275 w 12192000"/>
              <a:gd name="connsiteY133" fmla="*/ 260205 h 4939827"/>
              <a:gd name="connsiteX134" fmla="*/ 4423807 w 12192000"/>
              <a:gd name="connsiteY134" fmla="*/ 270366 h 4939827"/>
              <a:gd name="connsiteX135" fmla="*/ 4558432 w 12192000"/>
              <a:gd name="connsiteY135" fmla="*/ 269194 h 4939827"/>
              <a:gd name="connsiteX136" fmla="*/ 4635061 w 12192000"/>
              <a:gd name="connsiteY136" fmla="*/ 280682 h 4939827"/>
              <a:gd name="connsiteX137" fmla="*/ 4807427 w 12192000"/>
              <a:gd name="connsiteY137" fmla="*/ 276835 h 4939827"/>
              <a:gd name="connsiteX138" fmla="*/ 5028933 w 12192000"/>
              <a:gd name="connsiteY138" fmla="*/ 183887 h 4939827"/>
              <a:gd name="connsiteX139" fmla="*/ 5093642 w 12192000"/>
              <a:gd name="connsiteY139" fmla="*/ 177214 h 4939827"/>
              <a:gd name="connsiteX140" fmla="*/ 5102642 w 12192000"/>
              <a:gd name="connsiteY140" fmla="*/ 186816 h 4939827"/>
              <a:gd name="connsiteX141" fmla="*/ 5193590 w 12192000"/>
              <a:gd name="connsiteY141" fmla="*/ 156458 h 4939827"/>
              <a:gd name="connsiteX142" fmla="*/ 5323922 w 12192000"/>
              <a:gd name="connsiteY142" fmla="*/ 146332 h 4939827"/>
              <a:gd name="connsiteX143" fmla="*/ 5421860 w 12192000"/>
              <a:gd name="connsiteY143" fmla="*/ 167298 h 4939827"/>
              <a:gd name="connsiteX144" fmla="*/ 5476948 w 12192000"/>
              <a:gd name="connsiteY144" fmla="*/ 173249 h 4939827"/>
              <a:gd name="connsiteX145" fmla="*/ 5516842 w 12192000"/>
              <a:gd name="connsiteY145" fmla="*/ 184018 h 4939827"/>
              <a:gd name="connsiteX146" fmla="*/ 5619415 w 12192000"/>
              <a:gd name="connsiteY146" fmla="*/ 176781 h 4939827"/>
              <a:gd name="connsiteX147" fmla="*/ 5789867 w 12192000"/>
              <a:gd name="connsiteY147" fmla="*/ 150304 h 4939827"/>
              <a:gd name="connsiteX148" fmla="*/ 5825953 w 12192000"/>
              <a:gd name="connsiteY148" fmla="*/ 147907 h 4939827"/>
              <a:gd name="connsiteX149" fmla="*/ 5856168 w 12192000"/>
              <a:gd name="connsiteY149" fmla="*/ 158719 h 4939827"/>
              <a:gd name="connsiteX150" fmla="*/ 5862476 w 12192000"/>
              <a:gd name="connsiteY150" fmla="*/ 172447 h 4939827"/>
              <a:gd name="connsiteX151" fmla="*/ 5882195 w 12192000"/>
              <a:gd name="connsiteY151" fmla="*/ 173195 h 4939827"/>
              <a:gd name="connsiteX152" fmla="*/ 5887271 w 12192000"/>
              <a:gd name="connsiteY152" fmla="*/ 176084 h 4939827"/>
              <a:gd name="connsiteX153" fmla="*/ 5921577 w 12192000"/>
              <a:gd name="connsiteY153" fmla="*/ 169858 h 4939827"/>
              <a:gd name="connsiteX154" fmla="*/ 5983240 w 12192000"/>
              <a:gd name="connsiteY154" fmla="*/ 152755 h 4939827"/>
              <a:gd name="connsiteX155" fmla="*/ 6152287 w 12192000"/>
              <a:gd name="connsiteY155" fmla="*/ 116736 h 4939827"/>
              <a:gd name="connsiteX156" fmla="*/ 6415830 w 12192000"/>
              <a:gd name="connsiteY156" fmla="*/ 136006 h 4939827"/>
              <a:gd name="connsiteX157" fmla="*/ 6756965 w 12192000"/>
              <a:gd name="connsiteY157" fmla="*/ 57636 h 4939827"/>
              <a:gd name="connsiteX158" fmla="*/ 6819400 w 12192000"/>
              <a:gd name="connsiteY158" fmla="*/ 30742 h 4939827"/>
              <a:gd name="connsiteX159" fmla="*/ 6986370 w 12192000"/>
              <a:gd name="connsiteY159" fmla="*/ 12659 h 4939827"/>
              <a:gd name="connsiteX160" fmla="*/ 6989536 w 12192000"/>
              <a:gd name="connsiteY160" fmla="*/ 14528 h 4939827"/>
              <a:gd name="connsiteX161" fmla="*/ 7015933 w 12192000"/>
              <a:gd name="connsiteY161" fmla="*/ 9653 h 4939827"/>
              <a:gd name="connsiteX162" fmla="*/ 7020592 w 12192000"/>
              <a:gd name="connsiteY162" fmla="*/ 1651 h 4939827"/>
              <a:gd name="connsiteX163" fmla="*/ 7025905 w 12192000"/>
              <a:gd name="connsiteY16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152287 w 12192000"/>
              <a:gd name="connsiteY154" fmla="*/ 116736 h 4939827"/>
              <a:gd name="connsiteX155" fmla="*/ 6415830 w 12192000"/>
              <a:gd name="connsiteY155" fmla="*/ 136006 h 4939827"/>
              <a:gd name="connsiteX156" fmla="*/ 6756965 w 12192000"/>
              <a:gd name="connsiteY156" fmla="*/ 57636 h 4939827"/>
              <a:gd name="connsiteX157" fmla="*/ 6819400 w 12192000"/>
              <a:gd name="connsiteY157" fmla="*/ 30742 h 4939827"/>
              <a:gd name="connsiteX158" fmla="*/ 6986370 w 12192000"/>
              <a:gd name="connsiteY158" fmla="*/ 12659 h 4939827"/>
              <a:gd name="connsiteX159" fmla="*/ 6989536 w 12192000"/>
              <a:gd name="connsiteY159" fmla="*/ 14528 h 4939827"/>
              <a:gd name="connsiteX160" fmla="*/ 7015933 w 12192000"/>
              <a:gd name="connsiteY160" fmla="*/ 9653 h 4939827"/>
              <a:gd name="connsiteX161" fmla="*/ 7020592 w 12192000"/>
              <a:gd name="connsiteY161" fmla="*/ 1651 h 4939827"/>
              <a:gd name="connsiteX162" fmla="*/ 7025905 w 12192000"/>
              <a:gd name="connsiteY16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256213 w 12192000"/>
              <a:gd name="connsiteY51" fmla="*/ 281576 h 4939827"/>
              <a:gd name="connsiteX52" fmla="*/ 9371484 w 12192000"/>
              <a:gd name="connsiteY52" fmla="*/ 329634 h 4939827"/>
              <a:gd name="connsiteX53" fmla="*/ 9404829 w 12192000"/>
              <a:gd name="connsiteY53" fmla="*/ 339038 h 4939827"/>
              <a:gd name="connsiteX54" fmla="*/ 9427021 w 12192000"/>
              <a:gd name="connsiteY54" fmla="*/ 358784 h 4939827"/>
              <a:gd name="connsiteX55" fmla="*/ 9670844 w 12192000"/>
              <a:gd name="connsiteY55" fmla="*/ 405128 h 4939827"/>
              <a:gd name="connsiteX56" fmla="*/ 9816083 w 12192000"/>
              <a:gd name="connsiteY56" fmla="*/ 416573 h 4939827"/>
              <a:gd name="connsiteX57" fmla="*/ 9936741 w 12192000"/>
              <a:gd name="connsiteY57" fmla="*/ 437044 h 4939827"/>
              <a:gd name="connsiteX58" fmla="*/ 10050093 w 12192000"/>
              <a:gd name="connsiteY58" fmla="*/ 443783 h 4939827"/>
              <a:gd name="connsiteX59" fmla="*/ 10130090 w 12192000"/>
              <a:gd name="connsiteY59" fmla="*/ 459520 h 4939827"/>
              <a:gd name="connsiteX60" fmla="*/ 10173456 w 12192000"/>
              <a:gd name="connsiteY60" fmla="*/ 457749 h 4939827"/>
              <a:gd name="connsiteX61" fmla="*/ 10218232 w 12192000"/>
              <a:gd name="connsiteY61" fmla="*/ 459820 h 4939827"/>
              <a:gd name="connsiteX62" fmla="*/ 10354176 w 12192000"/>
              <a:gd name="connsiteY62" fmla="*/ 471377 h 4939827"/>
              <a:gd name="connsiteX63" fmla="*/ 10430681 w 12192000"/>
              <a:gd name="connsiteY63" fmla="*/ 481226 h 4939827"/>
              <a:gd name="connsiteX64" fmla="*/ 10478169 w 12192000"/>
              <a:gd name="connsiteY64" fmla="*/ 481774 h 4939827"/>
              <a:gd name="connsiteX65" fmla="*/ 10540907 w 12192000"/>
              <a:gd name="connsiteY65" fmla="*/ 485607 h 4939827"/>
              <a:gd name="connsiteX66" fmla="*/ 10614941 w 12192000"/>
              <a:gd name="connsiteY66" fmla="*/ 487592 h 4939827"/>
              <a:gd name="connsiteX67" fmla="*/ 10674098 w 12192000"/>
              <a:gd name="connsiteY67" fmla="*/ 521656 h 4939827"/>
              <a:gd name="connsiteX68" fmla="*/ 10874834 w 12192000"/>
              <a:gd name="connsiteY68" fmla="*/ 574867 h 4939827"/>
              <a:gd name="connsiteX69" fmla="*/ 10944981 w 12192000"/>
              <a:gd name="connsiteY69" fmla="*/ 615042 h 4939827"/>
              <a:gd name="connsiteX70" fmla="*/ 11006376 w 12192000"/>
              <a:gd name="connsiteY70" fmla="*/ 645957 h 4939827"/>
              <a:gd name="connsiteX71" fmla="*/ 11076308 w 12192000"/>
              <a:gd name="connsiteY71" fmla="*/ 675698 h 4939827"/>
              <a:gd name="connsiteX72" fmla="*/ 11148789 w 12192000"/>
              <a:gd name="connsiteY72" fmla="*/ 685041 h 4939827"/>
              <a:gd name="connsiteX73" fmla="*/ 11249129 w 12192000"/>
              <a:gd name="connsiteY73" fmla="*/ 684218 h 4939827"/>
              <a:gd name="connsiteX74" fmla="*/ 11299915 w 12192000"/>
              <a:gd name="connsiteY74" fmla="*/ 692177 h 4939827"/>
              <a:gd name="connsiteX75" fmla="*/ 11386973 w 12192000"/>
              <a:gd name="connsiteY75" fmla="*/ 708209 h 4939827"/>
              <a:gd name="connsiteX76" fmla="*/ 11500105 w 12192000"/>
              <a:gd name="connsiteY76" fmla="*/ 735014 h 4939827"/>
              <a:gd name="connsiteX77" fmla="*/ 11621735 w 12192000"/>
              <a:gd name="connsiteY77" fmla="*/ 789584 h 4939827"/>
              <a:gd name="connsiteX78" fmla="*/ 11691200 w 12192000"/>
              <a:gd name="connsiteY78" fmla="*/ 867902 h 4939827"/>
              <a:gd name="connsiteX79" fmla="*/ 11819427 w 12192000"/>
              <a:gd name="connsiteY79" fmla="*/ 911634 h 4939827"/>
              <a:gd name="connsiteX80" fmla="*/ 11969720 w 12192000"/>
              <a:gd name="connsiteY80" fmla="*/ 964737 h 4939827"/>
              <a:gd name="connsiteX81" fmla="*/ 12055766 w 12192000"/>
              <a:gd name="connsiteY81" fmla="*/ 991268 h 4939827"/>
              <a:gd name="connsiteX82" fmla="*/ 12171539 w 12192000"/>
              <a:gd name="connsiteY82" fmla="*/ 995427 h 4939827"/>
              <a:gd name="connsiteX83" fmla="*/ 12187831 w 12192000"/>
              <a:gd name="connsiteY83" fmla="*/ 996580 h 4939827"/>
              <a:gd name="connsiteX84" fmla="*/ 12192000 w 12192000"/>
              <a:gd name="connsiteY84" fmla="*/ 996726 h 4939827"/>
              <a:gd name="connsiteX85" fmla="*/ 12192000 w 12192000"/>
              <a:gd name="connsiteY85" fmla="*/ 4939827 h 4939827"/>
              <a:gd name="connsiteX86" fmla="*/ 0 w 12192000"/>
              <a:gd name="connsiteY86" fmla="*/ 4939827 h 4939827"/>
              <a:gd name="connsiteX87" fmla="*/ 0 w 12192000"/>
              <a:gd name="connsiteY87" fmla="*/ 512043 h 4939827"/>
              <a:gd name="connsiteX88" fmla="*/ 7381 w 12192000"/>
              <a:gd name="connsiteY88" fmla="*/ 512580 h 4939827"/>
              <a:gd name="connsiteX89" fmla="*/ 100029 w 12192000"/>
              <a:gd name="connsiteY89" fmla="*/ 504758 h 4939827"/>
              <a:gd name="connsiteX90" fmla="*/ 155244 w 12192000"/>
              <a:gd name="connsiteY90" fmla="*/ 525130 h 4939827"/>
              <a:gd name="connsiteX91" fmla="*/ 254366 w 12192000"/>
              <a:gd name="connsiteY91" fmla="*/ 534449 h 4939827"/>
              <a:gd name="connsiteX92" fmla="*/ 447292 w 12192000"/>
              <a:gd name="connsiteY92" fmla="*/ 542725 h 4939827"/>
              <a:gd name="connsiteX93" fmla="*/ 628105 w 12192000"/>
              <a:gd name="connsiteY93" fmla="*/ 547853 h 4939827"/>
              <a:gd name="connsiteX94" fmla="*/ 783146 w 12192000"/>
              <a:gd name="connsiteY94" fmla="*/ 591799 h 4939827"/>
              <a:gd name="connsiteX95" fmla="*/ 1043676 w 12192000"/>
              <a:gd name="connsiteY95" fmla="*/ 591887 h 4939827"/>
              <a:gd name="connsiteX96" fmla="*/ 1281816 w 12192000"/>
              <a:gd name="connsiteY96" fmla="*/ 520946 h 4939827"/>
              <a:gd name="connsiteX97" fmla="*/ 1486347 w 12192000"/>
              <a:gd name="connsiteY97" fmla="*/ 487310 h 4939827"/>
              <a:gd name="connsiteX98" fmla="*/ 1568079 w 12192000"/>
              <a:gd name="connsiteY98" fmla="*/ 462531 h 4939827"/>
              <a:gd name="connsiteX99" fmla="*/ 1622516 w 12192000"/>
              <a:gd name="connsiteY99" fmla="*/ 466058 h 4939827"/>
              <a:gd name="connsiteX100" fmla="*/ 1655457 w 12192000"/>
              <a:gd name="connsiteY100" fmla="*/ 465359 h 4939827"/>
              <a:gd name="connsiteX101" fmla="*/ 1717454 w 12192000"/>
              <a:gd name="connsiteY101" fmla="*/ 417203 h 4939827"/>
              <a:gd name="connsiteX102" fmla="*/ 1913794 w 12192000"/>
              <a:gd name="connsiteY102" fmla="*/ 365255 h 4939827"/>
              <a:gd name="connsiteX103" fmla="*/ 2129762 w 12192000"/>
              <a:gd name="connsiteY103" fmla="*/ 367832 h 4939827"/>
              <a:gd name="connsiteX104" fmla="*/ 2376970 w 12192000"/>
              <a:gd name="connsiteY104" fmla="*/ 350129 h 4939827"/>
              <a:gd name="connsiteX105" fmla="*/ 2480155 w 12192000"/>
              <a:gd name="connsiteY105" fmla="*/ 359227 h 4939827"/>
              <a:gd name="connsiteX106" fmla="*/ 2586782 w 12192000"/>
              <a:gd name="connsiteY106" fmla="*/ 339352 h 4939827"/>
              <a:gd name="connsiteX107" fmla="*/ 2679617 w 12192000"/>
              <a:gd name="connsiteY107" fmla="*/ 305383 h 4939827"/>
              <a:gd name="connsiteX108" fmla="*/ 2788947 w 12192000"/>
              <a:gd name="connsiteY108" fmla="*/ 250375 h 4939827"/>
              <a:gd name="connsiteX109" fmla="*/ 2965530 w 12192000"/>
              <a:gd name="connsiteY109" fmla="*/ 245958 h 4939827"/>
              <a:gd name="connsiteX110" fmla="*/ 3103677 w 12192000"/>
              <a:gd name="connsiteY110" fmla="*/ 209527 h 4939827"/>
              <a:gd name="connsiteX111" fmla="*/ 3126759 w 12192000"/>
              <a:gd name="connsiteY111" fmla="*/ 211226 h 4939827"/>
              <a:gd name="connsiteX112" fmla="*/ 3164020 w 12192000"/>
              <a:gd name="connsiteY112" fmla="*/ 212779 h 4939827"/>
              <a:gd name="connsiteX113" fmla="*/ 3285019 w 12192000"/>
              <a:gd name="connsiteY113" fmla="*/ 220535 h 4939827"/>
              <a:gd name="connsiteX114" fmla="*/ 3365154 w 12192000"/>
              <a:gd name="connsiteY114" fmla="*/ 226416 h 4939827"/>
              <a:gd name="connsiteX115" fmla="*/ 3367507 w 12192000"/>
              <a:gd name="connsiteY115" fmla="*/ 225416 h 4939827"/>
              <a:gd name="connsiteX116" fmla="*/ 3387567 w 12192000"/>
              <a:gd name="connsiteY116" fmla="*/ 227103 h 4939827"/>
              <a:gd name="connsiteX117" fmla="*/ 3498001 w 12192000"/>
              <a:gd name="connsiteY117" fmla="*/ 231941 h 4939827"/>
              <a:gd name="connsiteX118" fmla="*/ 3561557 w 12192000"/>
              <a:gd name="connsiteY118" fmla="*/ 228095 h 4939827"/>
              <a:gd name="connsiteX119" fmla="*/ 3611920 w 12192000"/>
              <a:gd name="connsiteY119" fmla="*/ 218094 h 4939827"/>
              <a:gd name="connsiteX120" fmla="*/ 3620528 w 12192000"/>
              <a:gd name="connsiteY120" fmla="*/ 218788 h 4939827"/>
              <a:gd name="connsiteX121" fmla="*/ 3620766 w 12192000"/>
              <a:gd name="connsiteY121" fmla="*/ 218511 h 4939827"/>
              <a:gd name="connsiteX122" fmla="*/ 3629977 w 12192000"/>
              <a:gd name="connsiteY122" fmla="*/ 218664 h 4939827"/>
              <a:gd name="connsiteX123" fmla="*/ 3636217 w 12192000"/>
              <a:gd name="connsiteY123" fmla="*/ 220048 h 4939827"/>
              <a:gd name="connsiteX124" fmla="*/ 3709484 w 12192000"/>
              <a:gd name="connsiteY124" fmla="*/ 186927 h 4939827"/>
              <a:gd name="connsiteX125" fmla="*/ 3761342 w 12192000"/>
              <a:gd name="connsiteY125" fmla="*/ 177474 h 4939827"/>
              <a:gd name="connsiteX126" fmla="*/ 3799748 w 12192000"/>
              <a:gd name="connsiteY126" fmla="*/ 167154 h 4939827"/>
              <a:gd name="connsiteX127" fmla="*/ 3922756 w 12192000"/>
              <a:gd name="connsiteY127" fmla="*/ 194044 h 4939827"/>
              <a:gd name="connsiteX128" fmla="*/ 4028476 w 12192000"/>
              <a:gd name="connsiteY128" fmla="*/ 223679 h 4939827"/>
              <a:gd name="connsiteX129" fmla="*/ 4191582 w 12192000"/>
              <a:gd name="connsiteY129" fmla="*/ 238952 h 4939827"/>
              <a:gd name="connsiteX130" fmla="*/ 4251024 w 12192000"/>
              <a:gd name="connsiteY130" fmla="*/ 240874 h 4939827"/>
              <a:gd name="connsiteX131" fmla="*/ 4355275 w 12192000"/>
              <a:gd name="connsiteY131" fmla="*/ 260205 h 4939827"/>
              <a:gd name="connsiteX132" fmla="*/ 4423807 w 12192000"/>
              <a:gd name="connsiteY132" fmla="*/ 270366 h 4939827"/>
              <a:gd name="connsiteX133" fmla="*/ 4558432 w 12192000"/>
              <a:gd name="connsiteY133" fmla="*/ 269194 h 4939827"/>
              <a:gd name="connsiteX134" fmla="*/ 4635061 w 12192000"/>
              <a:gd name="connsiteY134" fmla="*/ 280682 h 4939827"/>
              <a:gd name="connsiteX135" fmla="*/ 4807427 w 12192000"/>
              <a:gd name="connsiteY135" fmla="*/ 276835 h 4939827"/>
              <a:gd name="connsiteX136" fmla="*/ 5028933 w 12192000"/>
              <a:gd name="connsiteY136" fmla="*/ 183887 h 4939827"/>
              <a:gd name="connsiteX137" fmla="*/ 5093642 w 12192000"/>
              <a:gd name="connsiteY137" fmla="*/ 177214 h 4939827"/>
              <a:gd name="connsiteX138" fmla="*/ 5102642 w 12192000"/>
              <a:gd name="connsiteY138" fmla="*/ 186816 h 4939827"/>
              <a:gd name="connsiteX139" fmla="*/ 5193590 w 12192000"/>
              <a:gd name="connsiteY139" fmla="*/ 156458 h 4939827"/>
              <a:gd name="connsiteX140" fmla="*/ 5323922 w 12192000"/>
              <a:gd name="connsiteY140" fmla="*/ 146332 h 4939827"/>
              <a:gd name="connsiteX141" fmla="*/ 5421860 w 12192000"/>
              <a:gd name="connsiteY141" fmla="*/ 167298 h 4939827"/>
              <a:gd name="connsiteX142" fmla="*/ 5476948 w 12192000"/>
              <a:gd name="connsiteY142" fmla="*/ 173249 h 4939827"/>
              <a:gd name="connsiteX143" fmla="*/ 5516842 w 12192000"/>
              <a:gd name="connsiteY143" fmla="*/ 184018 h 4939827"/>
              <a:gd name="connsiteX144" fmla="*/ 5619415 w 12192000"/>
              <a:gd name="connsiteY144" fmla="*/ 176781 h 4939827"/>
              <a:gd name="connsiteX145" fmla="*/ 5789867 w 12192000"/>
              <a:gd name="connsiteY145" fmla="*/ 150304 h 4939827"/>
              <a:gd name="connsiteX146" fmla="*/ 5825953 w 12192000"/>
              <a:gd name="connsiteY146" fmla="*/ 147907 h 4939827"/>
              <a:gd name="connsiteX147" fmla="*/ 5856168 w 12192000"/>
              <a:gd name="connsiteY147" fmla="*/ 158719 h 4939827"/>
              <a:gd name="connsiteX148" fmla="*/ 5862476 w 12192000"/>
              <a:gd name="connsiteY148" fmla="*/ 172447 h 4939827"/>
              <a:gd name="connsiteX149" fmla="*/ 5882195 w 12192000"/>
              <a:gd name="connsiteY149" fmla="*/ 173195 h 4939827"/>
              <a:gd name="connsiteX150" fmla="*/ 5952585 w 12192000"/>
              <a:gd name="connsiteY150" fmla="*/ 161012 h 4939827"/>
              <a:gd name="connsiteX151" fmla="*/ 6001964 w 12192000"/>
              <a:gd name="connsiteY151" fmla="*/ 154786 h 4939827"/>
              <a:gd name="connsiteX152" fmla="*/ 6184207 w 12192000"/>
              <a:gd name="connsiteY152" fmla="*/ 132658 h 4939827"/>
              <a:gd name="connsiteX153" fmla="*/ 6415830 w 12192000"/>
              <a:gd name="connsiteY153" fmla="*/ 136006 h 4939827"/>
              <a:gd name="connsiteX154" fmla="*/ 6756965 w 12192000"/>
              <a:gd name="connsiteY154" fmla="*/ 57636 h 4939827"/>
              <a:gd name="connsiteX155" fmla="*/ 6819400 w 12192000"/>
              <a:gd name="connsiteY155" fmla="*/ 30742 h 4939827"/>
              <a:gd name="connsiteX156" fmla="*/ 6986370 w 12192000"/>
              <a:gd name="connsiteY156" fmla="*/ 12659 h 4939827"/>
              <a:gd name="connsiteX157" fmla="*/ 6989536 w 12192000"/>
              <a:gd name="connsiteY157" fmla="*/ 14528 h 4939827"/>
              <a:gd name="connsiteX158" fmla="*/ 7015933 w 12192000"/>
              <a:gd name="connsiteY158" fmla="*/ 9653 h 4939827"/>
              <a:gd name="connsiteX159" fmla="*/ 7020592 w 12192000"/>
              <a:gd name="connsiteY159" fmla="*/ 1651 h 4939827"/>
              <a:gd name="connsiteX160" fmla="*/ 7025905 w 12192000"/>
              <a:gd name="connsiteY16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83638 w 12192000"/>
              <a:gd name="connsiteY50" fmla="*/ 299924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622021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281371 w 12192000"/>
              <a:gd name="connsiteY19" fmla="*/ 256875 h 4939827"/>
              <a:gd name="connsiteX20" fmla="*/ 8381609 w 12192000"/>
              <a:gd name="connsiteY20" fmla="*/ 240618 h 4939827"/>
              <a:gd name="connsiteX21" fmla="*/ 8406759 w 12192000"/>
              <a:gd name="connsiteY21" fmla="*/ 232517 h 4939827"/>
              <a:gd name="connsiteX22" fmla="*/ 8426506 w 12192000"/>
              <a:gd name="connsiteY22" fmla="*/ 241842 h 4939827"/>
              <a:gd name="connsiteX23" fmla="*/ 8427949 w 12192000"/>
              <a:gd name="connsiteY23" fmla="*/ 240981 h 4939827"/>
              <a:gd name="connsiteX24" fmla="*/ 8441468 w 12192000"/>
              <a:gd name="connsiteY24" fmla="*/ 241157 h 4939827"/>
              <a:gd name="connsiteX25" fmla="*/ 8565757 w 12192000"/>
              <a:gd name="connsiteY25" fmla="*/ 255317 h 4939827"/>
              <a:gd name="connsiteX26" fmla="*/ 8573171 w 12192000"/>
              <a:gd name="connsiteY26" fmla="*/ 258426 h 4939827"/>
              <a:gd name="connsiteX27" fmla="*/ 8573548 w 12192000"/>
              <a:gd name="connsiteY27" fmla="*/ 258241 h 4939827"/>
              <a:gd name="connsiteX28" fmla="*/ 8622021 w 12192000"/>
              <a:gd name="connsiteY28" fmla="*/ 261028 h 4939827"/>
              <a:gd name="connsiteX29" fmla="*/ 8672650 w 12192000"/>
              <a:gd name="connsiteY29" fmla="*/ 254821 h 4939827"/>
              <a:gd name="connsiteX30" fmla="*/ 8785543 w 12192000"/>
              <a:gd name="connsiteY30" fmla="*/ 263406 h 4939827"/>
              <a:gd name="connsiteX31" fmla="*/ 8830588 w 12192000"/>
              <a:gd name="connsiteY31" fmla="*/ 265483 h 4939827"/>
              <a:gd name="connsiteX32" fmla="*/ 8905142 w 12192000"/>
              <a:gd name="connsiteY32" fmla="*/ 264958 h 4939827"/>
              <a:gd name="connsiteX33" fmla="*/ 8968582 w 12192000"/>
              <a:gd name="connsiteY33" fmla="*/ 262728 h 4939827"/>
              <a:gd name="connsiteX34" fmla="*/ 8972994 w 12192000"/>
              <a:gd name="connsiteY34" fmla="*/ 263284 h 4939827"/>
              <a:gd name="connsiteX35" fmla="*/ 9004605 w 12192000"/>
              <a:gd name="connsiteY35" fmla="*/ 258041 h 4939827"/>
              <a:gd name="connsiteX36" fmla="*/ 9016165 w 12192000"/>
              <a:gd name="connsiteY36" fmla="*/ 261258 h 4939827"/>
              <a:gd name="connsiteX37" fmla="*/ 9043297 w 12192000"/>
              <a:gd name="connsiteY37" fmla="*/ 281547 h 4939827"/>
              <a:gd name="connsiteX38" fmla="*/ 9048315 w 12192000"/>
              <a:gd name="connsiteY38" fmla="*/ 279264 h 4939827"/>
              <a:gd name="connsiteX39" fmla="*/ 9054706 w 12192000"/>
              <a:gd name="connsiteY39" fmla="*/ 278538 h 4939827"/>
              <a:gd name="connsiteX40" fmla="*/ 9070919 w 12192000"/>
              <a:gd name="connsiteY40" fmla="*/ 281810 h 4939827"/>
              <a:gd name="connsiteX41" fmla="*/ 9076813 w 12192000"/>
              <a:gd name="connsiteY41" fmla="*/ 283909 h 4939827"/>
              <a:gd name="connsiteX42" fmla="*/ 9085871 w 12192000"/>
              <a:gd name="connsiteY42" fmla="*/ 285133 h 4939827"/>
              <a:gd name="connsiteX43" fmla="*/ 9086159 w 12192000"/>
              <a:gd name="connsiteY43" fmla="*/ 284887 h 4939827"/>
              <a:gd name="connsiteX44" fmla="*/ 9134606 w 12192000"/>
              <a:gd name="connsiteY44" fmla="*/ 288168 h 4939827"/>
              <a:gd name="connsiteX45" fmla="*/ 9195590 w 12192000"/>
              <a:gd name="connsiteY45" fmla="*/ 279568 h 4939827"/>
              <a:gd name="connsiteX46" fmla="*/ 9219336 w 12192000"/>
              <a:gd name="connsiteY46" fmla="*/ 278133 h 4939827"/>
              <a:gd name="connsiteX47" fmla="*/ 9232362 w 12192000"/>
              <a:gd name="connsiteY47" fmla="*/ 275894 h 4939827"/>
              <a:gd name="connsiteX48" fmla="*/ 9283638 w 12192000"/>
              <a:gd name="connsiteY48" fmla="*/ 299924 h 4939827"/>
              <a:gd name="connsiteX49" fmla="*/ 9371484 w 12192000"/>
              <a:gd name="connsiteY49" fmla="*/ 329634 h 4939827"/>
              <a:gd name="connsiteX50" fmla="*/ 9404829 w 12192000"/>
              <a:gd name="connsiteY50" fmla="*/ 339038 h 4939827"/>
              <a:gd name="connsiteX51" fmla="*/ 9427021 w 12192000"/>
              <a:gd name="connsiteY51" fmla="*/ 358784 h 4939827"/>
              <a:gd name="connsiteX52" fmla="*/ 9670844 w 12192000"/>
              <a:gd name="connsiteY52" fmla="*/ 405128 h 4939827"/>
              <a:gd name="connsiteX53" fmla="*/ 9816083 w 12192000"/>
              <a:gd name="connsiteY53" fmla="*/ 416573 h 4939827"/>
              <a:gd name="connsiteX54" fmla="*/ 9936741 w 12192000"/>
              <a:gd name="connsiteY54" fmla="*/ 437044 h 4939827"/>
              <a:gd name="connsiteX55" fmla="*/ 10050093 w 12192000"/>
              <a:gd name="connsiteY55" fmla="*/ 443783 h 4939827"/>
              <a:gd name="connsiteX56" fmla="*/ 10130090 w 12192000"/>
              <a:gd name="connsiteY56" fmla="*/ 459520 h 4939827"/>
              <a:gd name="connsiteX57" fmla="*/ 10173456 w 12192000"/>
              <a:gd name="connsiteY57" fmla="*/ 457749 h 4939827"/>
              <a:gd name="connsiteX58" fmla="*/ 10218232 w 12192000"/>
              <a:gd name="connsiteY58" fmla="*/ 459820 h 4939827"/>
              <a:gd name="connsiteX59" fmla="*/ 10354176 w 12192000"/>
              <a:gd name="connsiteY59" fmla="*/ 471377 h 4939827"/>
              <a:gd name="connsiteX60" fmla="*/ 10430681 w 12192000"/>
              <a:gd name="connsiteY60" fmla="*/ 481226 h 4939827"/>
              <a:gd name="connsiteX61" fmla="*/ 10478169 w 12192000"/>
              <a:gd name="connsiteY61" fmla="*/ 481774 h 4939827"/>
              <a:gd name="connsiteX62" fmla="*/ 10540907 w 12192000"/>
              <a:gd name="connsiteY62" fmla="*/ 485607 h 4939827"/>
              <a:gd name="connsiteX63" fmla="*/ 10614941 w 12192000"/>
              <a:gd name="connsiteY63" fmla="*/ 487592 h 4939827"/>
              <a:gd name="connsiteX64" fmla="*/ 10674098 w 12192000"/>
              <a:gd name="connsiteY64" fmla="*/ 521656 h 4939827"/>
              <a:gd name="connsiteX65" fmla="*/ 10874834 w 12192000"/>
              <a:gd name="connsiteY65" fmla="*/ 574867 h 4939827"/>
              <a:gd name="connsiteX66" fmla="*/ 10944981 w 12192000"/>
              <a:gd name="connsiteY66" fmla="*/ 615042 h 4939827"/>
              <a:gd name="connsiteX67" fmla="*/ 11006376 w 12192000"/>
              <a:gd name="connsiteY67" fmla="*/ 645957 h 4939827"/>
              <a:gd name="connsiteX68" fmla="*/ 11076308 w 12192000"/>
              <a:gd name="connsiteY68" fmla="*/ 675698 h 4939827"/>
              <a:gd name="connsiteX69" fmla="*/ 11148789 w 12192000"/>
              <a:gd name="connsiteY69" fmla="*/ 685041 h 4939827"/>
              <a:gd name="connsiteX70" fmla="*/ 11249129 w 12192000"/>
              <a:gd name="connsiteY70" fmla="*/ 684218 h 4939827"/>
              <a:gd name="connsiteX71" fmla="*/ 11299915 w 12192000"/>
              <a:gd name="connsiteY71" fmla="*/ 692177 h 4939827"/>
              <a:gd name="connsiteX72" fmla="*/ 11386973 w 12192000"/>
              <a:gd name="connsiteY72" fmla="*/ 708209 h 4939827"/>
              <a:gd name="connsiteX73" fmla="*/ 11500105 w 12192000"/>
              <a:gd name="connsiteY73" fmla="*/ 735014 h 4939827"/>
              <a:gd name="connsiteX74" fmla="*/ 11621735 w 12192000"/>
              <a:gd name="connsiteY74" fmla="*/ 789584 h 4939827"/>
              <a:gd name="connsiteX75" fmla="*/ 11691200 w 12192000"/>
              <a:gd name="connsiteY75" fmla="*/ 867902 h 4939827"/>
              <a:gd name="connsiteX76" fmla="*/ 11819427 w 12192000"/>
              <a:gd name="connsiteY76" fmla="*/ 911634 h 4939827"/>
              <a:gd name="connsiteX77" fmla="*/ 11969720 w 12192000"/>
              <a:gd name="connsiteY77" fmla="*/ 964737 h 4939827"/>
              <a:gd name="connsiteX78" fmla="*/ 12055766 w 12192000"/>
              <a:gd name="connsiteY78" fmla="*/ 991268 h 4939827"/>
              <a:gd name="connsiteX79" fmla="*/ 12171539 w 12192000"/>
              <a:gd name="connsiteY79" fmla="*/ 995427 h 4939827"/>
              <a:gd name="connsiteX80" fmla="*/ 12187831 w 12192000"/>
              <a:gd name="connsiteY80" fmla="*/ 996580 h 4939827"/>
              <a:gd name="connsiteX81" fmla="*/ 12192000 w 12192000"/>
              <a:gd name="connsiteY81" fmla="*/ 996726 h 4939827"/>
              <a:gd name="connsiteX82" fmla="*/ 12192000 w 12192000"/>
              <a:gd name="connsiteY82" fmla="*/ 4939827 h 4939827"/>
              <a:gd name="connsiteX83" fmla="*/ 0 w 12192000"/>
              <a:gd name="connsiteY83" fmla="*/ 4939827 h 4939827"/>
              <a:gd name="connsiteX84" fmla="*/ 0 w 12192000"/>
              <a:gd name="connsiteY84" fmla="*/ 512043 h 4939827"/>
              <a:gd name="connsiteX85" fmla="*/ 7381 w 12192000"/>
              <a:gd name="connsiteY85" fmla="*/ 512580 h 4939827"/>
              <a:gd name="connsiteX86" fmla="*/ 100029 w 12192000"/>
              <a:gd name="connsiteY86" fmla="*/ 504758 h 4939827"/>
              <a:gd name="connsiteX87" fmla="*/ 155244 w 12192000"/>
              <a:gd name="connsiteY87" fmla="*/ 525130 h 4939827"/>
              <a:gd name="connsiteX88" fmla="*/ 254366 w 12192000"/>
              <a:gd name="connsiteY88" fmla="*/ 534449 h 4939827"/>
              <a:gd name="connsiteX89" fmla="*/ 447292 w 12192000"/>
              <a:gd name="connsiteY89" fmla="*/ 542725 h 4939827"/>
              <a:gd name="connsiteX90" fmla="*/ 628105 w 12192000"/>
              <a:gd name="connsiteY90" fmla="*/ 547853 h 4939827"/>
              <a:gd name="connsiteX91" fmla="*/ 783146 w 12192000"/>
              <a:gd name="connsiteY91" fmla="*/ 591799 h 4939827"/>
              <a:gd name="connsiteX92" fmla="*/ 1043676 w 12192000"/>
              <a:gd name="connsiteY92" fmla="*/ 591887 h 4939827"/>
              <a:gd name="connsiteX93" fmla="*/ 1281816 w 12192000"/>
              <a:gd name="connsiteY93" fmla="*/ 520946 h 4939827"/>
              <a:gd name="connsiteX94" fmla="*/ 1486347 w 12192000"/>
              <a:gd name="connsiteY94" fmla="*/ 487310 h 4939827"/>
              <a:gd name="connsiteX95" fmla="*/ 1568079 w 12192000"/>
              <a:gd name="connsiteY95" fmla="*/ 462531 h 4939827"/>
              <a:gd name="connsiteX96" fmla="*/ 1622516 w 12192000"/>
              <a:gd name="connsiteY96" fmla="*/ 466058 h 4939827"/>
              <a:gd name="connsiteX97" fmla="*/ 1655457 w 12192000"/>
              <a:gd name="connsiteY97" fmla="*/ 465359 h 4939827"/>
              <a:gd name="connsiteX98" fmla="*/ 1717454 w 12192000"/>
              <a:gd name="connsiteY98" fmla="*/ 417203 h 4939827"/>
              <a:gd name="connsiteX99" fmla="*/ 1913794 w 12192000"/>
              <a:gd name="connsiteY99" fmla="*/ 365255 h 4939827"/>
              <a:gd name="connsiteX100" fmla="*/ 2129762 w 12192000"/>
              <a:gd name="connsiteY100" fmla="*/ 367832 h 4939827"/>
              <a:gd name="connsiteX101" fmla="*/ 2376970 w 12192000"/>
              <a:gd name="connsiteY101" fmla="*/ 350129 h 4939827"/>
              <a:gd name="connsiteX102" fmla="*/ 2480155 w 12192000"/>
              <a:gd name="connsiteY102" fmla="*/ 359227 h 4939827"/>
              <a:gd name="connsiteX103" fmla="*/ 2586782 w 12192000"/>
              <a:gd name="connsiteY103" fmla="*/ 339352 h 4939827"/>
              <a:gd name="connsiteX104" fmla="*/ 2679617 w 12192000"/>
              <a:gd name="connsiteY104" fmla="*/ 305383 h 4939827"/>
              <a:gd name="connsiteX105" fmla="*/ 2788947 w 12192000"/>
              <a:gd name="connsiteY105" fmla="*/ 250375 h 4939827"/>
              <a:gd name="connsiteX106" fmla="*/ 2965530 w 12192000"/>
              <a:gd name="connsiteY106" fmla="*/ 245958 h 4939827"/>
              <a:gd name="connsiteX107" fmla="*/ 3103677 w 12192000"/>
              <a:gd name="connsiteY107" fmla="*/ 209527 h 4939827"/>
              <a:gd name="connsiteX108" fmla="*/ 3126759 w 12192000"/>
              <a:gd name="connsiteY108" fmla="*/ 211226 h 4939827"/>
              <a:gd name="connsiteX109" fmla="*/ 3164020 w 12192000"/>
              <a:gd name="connsiteY109" fmla="*/ 212779 h 4939827"/>
              <a:gd name="connsiteX110" fmla="*/ 3285019 w 12192000"/>
              <a:gd name="connsiteY110" fmla="*/ 220535 h 4939827"/>
              <a:gd name="connsiteX111" fmla="*/ 3365154 w 12192000"/>
              <a:gd name="connsiteY111" fmla="*/ 226416 h 4939827"/>
              <a:gd name="connsiteX112" fmla="*/ 3367507 w 12192000"/>
              <a:gd name="connsiteY112" fmla="*/ 225416 h 4939827"/>
              <a:gd name="connsiteX113" fmla="*/ 3387567 w 12192000"/>
              <a:gd name="connsiteY113" fmla="*/ 227103 h 4939827"/>
              <a:gd name="connsiteX114" fmla="*/ 3498001 w 12192000"/>
              <a:gd name="connsiteY114" fmla="*/ 231941 h 4939827"/>
              <a:gd name="connsiteX115" fmla="*/ 3561557 w 12192000"/>
              <a:gd name="connsiteY115" fmla="*/ 228095 h 4939827"/>
              <a:gd name="connsiteX116" fmla="*/ 3611920 w 12192000"/>
              <a:gd name="connsiteY116" fmla="*/ 218094 h 4939827"/>
              <a:gd name="connsiteX117" fmla="*/ 3620528 w 12192000"/>
              <a:gd name="connsiteY117" fmla="*/ 218788 h 4939827"/>
              <a:gd name="connsiteX118" fmla="*/ 3620766 w 12192000"/>
              <a:gd name="connsiteY118" fmla="*/ 218511 h 4939827"/>
              <a:gd name="connsiteX119" fmla="*/ 3629977 w 12192000"/>
              <a:gd name="connsiteY119" fmla="*/ 218664 h 4939827"/>
              <a:gd name="connsiteX120" fmla="*/ 3636217 w 12192000"/>
              <a:gd name="connsiteY120" fmla="*/ 220048 h 4939827"/>
              <a:gd name="connsiteX121" fmla="*/ 3709484 w 12192000"/>
              <a:gd name="connsiteY121" fmla="*/ 186927 h 4939827"/>
              <a:gd name="connsiteX122" fmla="*/ 3761342 w 12192000"/>
              <a:gd name="connsiteY122" fmla="*/ 177474 h 4939827"/>
              <a:gd name="connsiteX123" fmla="*/ 3799748 w 12192000"/>
              <a:gd name="connsiteY123" fmla="*/ 167154 h 4939827"/>
              <a:gd name="connsiteX124" fmla="*/ 3922756 w 12192000"/>
              <a:gd name="connsiteY124" fmla="*/ 194044 h 4939827"/>
              <a:gd name="connsiteX125" fmla="*/ 4028476 w 12192000"/>
              <a:gd name="connsiteY125" fmla="*/ 223679 h 4939827"/>
              <a:gd name="connsiteX126" fmla="*/ 4191582 w 12192000"/>
              <a:gd name="connsiteY126" fmla="*/ 238952 h 4939827"/>
              <a:gd name="connsiteX127" fmla="*/ 4251024 w 12192000"/>
              <a:gd name="connsiteY127" fmla="*/ 240874 h 4939827"/>
              <a:gd name="connsiteX128" fmla="*/ 4355275 w 12192000"/>
              <a:gd name="connsiteY128" fmla="*/ 260205 h 4939827"/>
              <a:gd name="connsiteX129" fmla="*/ 4423807 w 12192000"/>
              <a:gd name="connsiteY129" fmla="*/ 270366 h 4939827"/>
              <a:gd name="connsiteX130" fmla="*/ 4558432 w 12192000"/>
              <a:gd name="connsiteY130" fmla="*/ 269194 h 4939827"/>
              <a:gd name="connsiteX131" fmla="*/ 4635061 w 12192000"/>
              <a:gd name="connsiteY131" fmla="*/ 280682 h 4939827"/>
              <a:gd name="connsiteX132" fmla="*/ 4807427 w 12192000"/>
              <a:gd name="connsiteY132" fmla="*/ 276835 h 4939827"/>
              <a:gd name="connsiteX133" fmla="*/ 5028933 w 12192000"/>
              <a:gd name="connsiteY133" fmla="*/ 183887 h 4939827"/>
              <a:gd name="connsiteX134" fmla="*/ 5093642 w 12192000"/>
              <a:gd name="connsiteY134" fmla="*/ 177214 h 4939827"/>
              <a:gd name="connsiteX135" fmla="*/ 5102642 w 12192000"/>
              <a:gd name="connsiteY135" fmla="*/ 186816 h 4939827"/>
              <a:gd name="connsiteX136" fmla="*/ 5193590 w 12192000"/>
              <a:gd name="connsiteY136" fmla="*/ 156458 h 4939827"/>
              <a:gd name="connsiteX137" fmla="*/ 5323922 w 12192000"/>
              <a:gd name="connsiteY137" fmla="*/ 146332 h 4939827"/>
              <a:gd name="connsiteX138" fmla="*/ 5421860 w 12192000"/>
              <a:gd name="connsiteY138" fmla="*/ 167298 h 4939827"/>
              <a:gd name="connsiteX139" fmla="*/ 5476948 w 12192000"/>
              <a:gd name="connsiteY139" fmla="*/ 173249 h 4939827"/>
              <a:gd name="connsiteX140" fmla="*/ 5516842 w 12192000"/>
              <a:gd name="connsiteY140" fmla="*/ 184018 h 4939827"/>
              <a:gd name="connsiteX141" fmla="*/ 5619415 w 12192000"/>
              <a:gd name="connsiteY141" fmla="*/ 176781 h 4939827"/>
              <a:gd name="connsiteX142" fmla="*/ 5789867 w 12192000"/>
              <a:gd name="connsiteY142" fmla="*/ 150304 h 4939827"/>
              <a:gd name="connsiteX143" fmla="*/ 5825953 w 12192000"/>
              <a:gd name="connsiteY143" fmla="*/ 147907 h 4939827"/>
              <a:gd name="connsiteX144" fmla="*/ 5856168 w 12192000"/>
              <a:gd name="connsiteY144" fmla="*/ 158719 h 4939827"/>
              <a:gd name="connsiteX145" fmla="*/ 5862476 w 12192000"/>
              <a:gd name="connsiteY145" fmla="*/ 172447 h 4939827"/>
              <a:gd name="connsiteX146" fmla="*/ 5882195 w 12192000"/>
              <a:gd name="connsiteY146" fmla="*/ 173195 h 4939827"/>
              <a:gd name="connsiteX147" fmla="*/ 5952585 w 12192000"/>
              <a:gd name="connsiteY147" fmla="*/ 161012 h 4939827"/>
              <a:gd name="connsiteX148" fmla="*/ 6001964 w 12192000"/>
              <a:gd name="connsiteY148" fmla="*/ 154786 h 4939827"/>
              <a:gd name="connsiteX149" fmla="*/ 6184207 w 12192000"/>
              <a:gd name="connsiteY149" fmla="*/ 132658 h 4939827"/>
              <a:gd name="connsiteX150" fmla="*/ 6415830 w 12192000"/>
              <a:gd name="connsiteY150" fmla="*/ 136006 h 4939827"/>
              <a:gd name="connsiteX151" fmla="*/ 6756965 w 12192000"/>
              <a:gd name="connsiteY151" fmla="*/ 57636 h 4939827"/>
              <a:gd name="connsiteX152" fmla="*/ 6819400 w 12192000"/>
              <a:gd name="connsiteY152" fmla="*/ 30742 h 4939827"/>
              <a:gd name="connsiteX153" fmla="*/ 6986370 w 12192000"/>
              <a:gd name="connsiteY153" fmla="*/ 12659 h 4939827"/>
              <a:gd name="connsiteX154" fmla="*/ 6989536 w 12192000"/>
              <a:gd name="connsiteY154" fmla="*/ 14528 h 4939827"/>
              <a:gd name="connsiteX155" fmla="*/ 7015933 w 12192000"/>
              <a:gd name="connsiteY155" fmla="*/ 9653 h 4939827"/>
              <a:gd name="connsiteX156" fmla="*/ 7020592 w 12192000"/>
              <a:gd name="connsiteY156" fmla="*/ 1651 h 4939827"/>
              <a:gd name="connsiteX157" fmla="*/ 7025905 w 12192000"/>
              <a:gd name="connsiteY15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58681 w 12192000"/>
              <a:gd name="connsiteY16" fmla="*/ 219431 h 4939827"/>
              <a:gd name="connsiteX17" fmla="*/ 8126175 w 12192000"/>
              <a:gd name="connsiteY17" fmla="*/ 240005 h 4939827"/>
              <a:gd name="connsiteX18" fmla="*/ 8281371 w 12192000"/>
              <a:gd name="connsiteY18" fmla="*/ 256875 h 4939827"/>
              <a:gd name="connsiteX19" fmla="*/ 8381609 w 12192000"/>
              <a:gd name="connsiteY19" fmla="*/ 240618 h 4939827"/>
              <a:gd name="connsiteX20" fmla="*/ 8406759 w 12192000"/>
              <a:gd name="connsiteY20" fmla="*/ 232517 h 4939827"/>
              <a:gd name="connsiteX21" fmla="*/ 8426506 w 12192000"/>
              <a:gd name="connsiteY21" fmla="*/ 241842 h 4939827"/>
              <a:gd name="connsiteX22" fmla="*/ 8427949 w 12192000"/>
              <a:gd name="connsiteY22" fmla="*/ 240981 h 4939827"/>
              <a:gd name="connsiteX23" fmla="*/ 8441468 w 12192000"/>
              <a:gd name="connsiteY23" fmla="*/ 241157 h 4939827"/>
              <a:gd name="connsiteX24" fmla="*/ 8565757 w 12192000"/>
              <a:gd name="connsiteY24" fmla="*/ 255317 h 4939827"/>
              <a:gd name="connsiteX25" fmla="*/ 8573171 w 12192000"/>
              <a:gd name="connsiteY25" fmla="*/ 258426 h 4939827"/>
              <a:gd name="connsiteX26" fmla="*/ 8573548 w 12192000"/>
              <a:gd name="connsiteY26" fmla="*/ 258241 h 4939827"/>
              <a:gd name="connsiteX27" fmla="*/ 8622021 w 12192000"/>
              <a:gd name="connsiteY27" fmla="*/ 261028 h 4939827"/>
              <a:gd name="connsiteX28" fmla="*/ 8672650 w 12192000"/>
              <a:gd name="connsiteY28" fmla="*/ 254821 h 4939827"/>
              <a:gd name="connsiteX29" fmla="*/ 8785543 w 12192000"/>
              <a:gd name="connsiteY29" fmla="*/ 263406 h 4939827"/>
              <a:gd name="connsiteX30" fmla="*/ 8830588 w 12192000"/>
              <a:gd name="connsiteY30" fmla="*/ 265483 h 4939827"/>
              <a:gd name="connsiteX31" fmla="*/ 8905142 w 12192000"/>
              <a:gd name="connsiteY31" fmla="*/ 264958 h 4939827"/>
              <a:gd name="connsiteX32" fmla="*/ 8968582 w 12192000"/>
              <a:gd name="connsiteY32" fmla="*/ 262728 h 4939827"/>
              <a:gd name="connsiteX33" fmla="*/ 8972994 w 12192000"/>
              <a:gd name="connsiteY33" fmla="*/ 263284 h 4939827"/>
              <a:gd name="connsiteX34" fmla="*/ 9004605 w 12192000"/>
              <a:gd name="connsiteY34" fmla="*/ 258041 h 4939827"/>
              <a:gd name="connsiteX35" fmla="*/ 9016165 w 12192000"/>
              <a:gd name="connsiteY35" fmla="*/ 261258 h 4939827"/>
              <a:gd name="connsiteX36" fmla="*/ 9043297 w 12192000"/>
              <a:gd name="connsiteY36" fmla="*/ 281547 h 4939827"/>
              <a:gd name="connsiteX37" fmla="*/ 9048315 w 12192000"/>
              <a:gd name="connsiteY37" fmla="*/ 279264 h 4939827"/>
              <a:gd name="connsiteX38" fmla="*/ 9054706 w 12192000"/>
              <a:gd name="connsiteY38" fmla="*/ 278538 h 4939827"/>
              <a:gd name="connsiteX39" fmla="*/ 9070919 w 12192000"/>
              <a:gd name="connsiteY39" fmla="*/ 281810 h 4939827"/>
              <a:gd name="connsiteX40" fmla="*/ 9076813 w 12192000"/>
              <a:gd name="connsiteY40" fmla="*/ 283909 h 4939827"/>
              <a:gd name="connsiteX41" fmla="*/ 9085871 w 12192000"/>
              <a:gd name="connsiteY41" fmla="*/ 285133 h 4939827"/>
              <a:gd name="connsiteX42" fmla="*/ 9086159 w 12192000"/>
              <a:gd name="connsiteY42" fmla="*/ 284887 h 4939827"/>
              <a:gd name="connsiteX43" fmla="*/ 9134606 w 12192000"/>
              <a:gd name="connsiteY43" fmla="*/ 288168 h 4939827"/>
              <a:gd name="connsiteX44" fmla="*/ 9195590 w 12192000"/>
              <a:gd name="connsiteY44" fmla="*/ 279568 h 4939827"/>
              <a:gd name="connsiteX45" fmla="*/ 9219336 w 12192000"/>
              <a:gd name="connsiteY45" fmla="*/ 278133 h 4939827"/>
              <a:gd name="connsiteX46" fmla="*/ 9232362 w 12192000"/>
              <a:gd name="connsiteY46" fmla="*/ 275894 h 4939827"/>
              <a:gd name="connsiteX47" fmla="*/ 9283638 w 12192000"/>
              <a:gd name="connsiteY47" fmla="*/ 299924 h 4939827"/>
              <a:gd name="connsiteX48" fmla="*/ 9371484 w 12192000"/>
              <a:gd name="connsiteY48" fmla="*/ 329634 h 4939827"/>
              <a:gd name="connsiteX49" fmla="*/ 9404829 w 12192000"/>
              <a:gd name="connsiteY49" fmla="*/ 339038 h 4939827"/>
              <a:gd name="connsiteX50" fmla="*/ 9427021 w 12192000"/>
              <a:gd name="connsiteY50" fmla="*/ 358784 h 4939827"/>
              <a:gd name="connsiteX51" fmla="*/ 9670844 w 12192000"/>
              <a:gd name="connsiteY51" fmla="*/ 405128 h 4939827"/>
              <a:gd name="connsiteX52" fmla="*/ 9816083 w 12192000"/>
              <a:gd name="connsiteY52" fmla="*/ 416573 h 4939827"/>
              <a:gd name="connsiteX53" fmla="*/ 9936741 w 12192000"/>
              <a:gd name="connsiteY53" fmla="*/ 437044 h 4939827"/>
              <a:gd name="connsiteX54" fmla="*/ 10050093 w 12192000"/>
              <a:gd name="connsiteY54" fmla="*/ 443783 h 4939827"/>
              <a:gd name="connsiteX55" fmla="*/ 10130090 w 12192000"/>
              <a:gd name="connsiteY55" fmla="*/ 459520 h 4939827"/>
              <a:gd name="connsiteX56" fmla="*/ 10173456 w 12192000"/>
              <a:gd name="connsiteY56" fmla="*/ 457749 h 4939827"/>
              <a:gd name="connsiteX57" fmla="*/ 10218232 w 12192000"/>
              <a:gd name="connsiteY57" fmla="*/ 459820 h 4939827"/>
              <a:gd name="connsiteX58" fmla="*/ 10354176 w 12192000"/>
              <a:gd name="connsiteY58" fmla="*/ 471377 h 4939827"/>
              <a:gd name="connsiteX59" fmla="*/ 10430681 w 12192000"/>
              <a:gd name="connsiteY59" fmla="*/ 481226 h 4939827"/>
              <a:gd name="connsiteX60" fmla="*/ 10478169 w 12192000"/>
              <a:gd name="connsiteY60" fmla="*/ 481774 h 4939827"/>
              <a:gd name="connsiteX61" fmla="*/ 10540907 w 12192000"/>
              <a:gd name="connsiteY61" fmla="*/ 485607 h 4939827"/>
              <a:gd name="connsiteX62" fmla="*/ 10614941 w 12192000"/>
              <a:gd name="connsiteY62" fmla="*/ 487592 h 4939827"/>
              <a:gd name="connsiteX63" fmla="*/ 10674098 w 12192000"/>
              <a:gd name="connsiteY63" fmla="*/ 521656 h 4939827"/>
              <a:gd name="connsiteX64" fmla="*/ 10874834 w 12192000"/>
              <a:gd name="connsiteY64" fmla="*/ 574867 h 4939827"/>
              <a:gd name="connsiteX65" fmla="*/ 10944981 w 12192000"/>
              <a:gd name="connsiteY65" fmla="*/ 615042 h 4939827"/>
              <a:gd name="connsiteX66" fmla="*/ 11006376 w 12192000"/>
              <a:gd name="connsiteY66" fmla="*/ 645957 h 4939827"/>
              <a:gd name="connsiteX67" fmla="*/ 11076308 w 12192000"/>
              <a:gd name="connsiteY67" fmla="*/ 675698 h 4939827"/>
              <a:gd name="connsiteX68" fmla="*/ 11148789 w 12192000"/>
              <a:gd name="connsiteY68" fmla="*/ 685041 h 4939827"/>
              <a:gd name="connsiteX69" fmla="*/ 11249129 w 12192000"/>
              <a:gd name="connsiteY69" fmla="*/ 684218 h 4939827"/>
              <a:gd name="connsiteX70" fmla="*/ 11299915 w 12192000"/>
              <a:gd name="connsiteY70" fmla="*/ 692177 h 4939827"/>
              <a:gd name="connsiteX71" fmla="*/ 11386973 w 12192000"/>
              <a:gd name="connsiteY71" fmla="*/ 708209 h 4939827"/>
              <a:gd name="connsiteX72" fmla="*/ 11500105 w 12192000"/>
              <a:gd name="connsiteY72" fmla="*/ 735014 h 4939827"/>
              <a:gd name="connsiteX73" fmla="*/ 11621735 w 12192000"/>
              <a:gd name="connsiteY73" fmla="*/ 789584 h 4939827"/>
              <a:gd name="connsiteX74" fmla="*/ 11691200 w 12192000"/>
              <a:gd name="connsiteY74" fmla="*/ 867902 h 4939827"/>
              <a:gd name="connsiteX75" fmla="*/ 11819427 w 12192000"/>
              <a:gd name="connsiteY75" fmla="*/ 911634 h 4939827"/>
              <a:gd name="connsiteX76" fmla="*/ 11969720 w 12192000"/>
              <a:gd name="connsiteY76" fmla="*/ 964737 h 4939827"/>
              <a:gd name="connsiteX77" fmla="*/ 12055766 w 12192000"/>
              <a:gd name="connsiteY77" fmla="*/ 991268 h 4939827"/>
              <a:gd name="connsiteX78" fmla="*/ 12171539 w 12192000"/>
              <a:gd name="connsiteY78" fmla="*/ 995427 h 4939827"/>
              <a:gd name="connsiteX79" fmla="*/ 12187831 w 12192000"/>
              <a:gd name="connsiteY79" fmla="*/ 996580 h 4939827"/>
              <a:gd name="connsiteX80" fmla="*/ 12192000 w 12192000"/>
              <a:gd name="connsiteY80" fmla="*/ 996726 h 4939827"/>
              <a:gd name="connsiteX81" fmla="*/ 12192000 w 12192000"/>
              <a:gd name="connsiteY81" fmla="*/ 4939827 h 4939827"/>
              <a:gd name="connsiteX82" fmla="*/ 0 w 12192000"/>
              <a:gd name="connsiteY82" fmla="*/ 4939827 h 4939827"/>
              <a:gd name="connsiteX83" fmla="*/ 0 w 12192000"/>
              <a:gd name="connsiteY83" fmla="*/ 512043 h 4939827"/>
              <a:gd name="connsiteX84" fmla="*/ 7381 w 12192000"/>
              <a:gd name="connsiteY84" fmla="*/ 512580 h 4939827"/>
              <a:gd name="connsiteX85" fmla="*/ 100029 w 12192000"/>
              <a:gd name="connsiteY85" fmla="*/ 504758 h 4939827"/>
              <a:gd name="connsiteX86" fmla="*/ 155244 w 12192000"/>
              <a:gd name="connsiteY86" fmla="*/ 525130 h 4939827"/>
              <a:gd name="connsiteX87" fmla="*/ 254366 w 12192000"/>
              <a:gd name="connsiteY87" fmla="*/ 534449 h 4939827"/>
              <a:gd name="connsiteX88" fmla="*/ 447292 w 12192000"/>
              <a:gd name="connsiteY88" fmla="*/ 542725 h 4939827"/>
              <a:gd name="connsiteX89" fmla="*/ 628105 w 12192000"/>
              <a:gd name="connsiteY89" fmla="*/ 547853 h 4939827"/>
              <a:gd name="connsiteX90" fmla="*/ 783146 w 12192000"/>
              <a:gd name="connsiteY90" fmla="*/ 591799 h 4939827"/>
              <a:gd name="connsiteX91" fmla="*/ 1043676 w 12192000"/>
              <a:gd name="connsiteY91" fmla="*/ 591887 h 4939827"/>
              <a:gd name="connsiteX92" fmla="*/ 1281816 w 12192000"/>
              <a:gd name="connsiteY92" fmla="*/ 520946 h 4939827"/>
              <a:gd name="connsiteX93" fmla="*/ 1486347 w 12192000"/>
              <a:gd name="connsiteY93" fmla="*/ 487310 h 4939827"/>
              <a:gd name="connsiteX94" fmla="*/ 1568079 w 12192000"/>
              <a:gd name="connsiteY94" fmla="*/ 462531 h 4939827"/>
              <a:gd name="connsiteX95" fmla="*/ 1622516 w 12192000"/>
              <a:gd name="connsiteY95" fmla="*/ 466058 h 4939827"/>
              <a:gd name="connsiteX96" fmla="*/ 1655457 w 12192000"/>
              <a:gd name="connsiteY96" fmla="*/ 465359 h 4939827"/>
              <a:gd name="connsiteX97" fmla="*/ 1717454 w 12192000"/>
              <a:gd name="connsiteY97" fmla="*/ 417203 h 4939827"/>
              <a:gd name="connsiteX98" fmla="*/ 1913794 w 12192000"/>
              <a:gd name="connsiteY98" fmla="*/ 365255 h 4939827"/>
              <a:gd name="connsiteX99" fmla="*/ 2129762 w 12192000"/>
              <a:gd name="connsiteY99" fmla="*/ 367832 h 4939827"/>
              <a:gd name="connsiteX100" fmla="*/ 2376970 w 12192000"/>
              <a:gd name="connsiteY100" fmla="*/ 350129 h 4939827"/>
              <a:gd name="connsiteX101" fmla="*/ 2480155 w 12192000"/>
              <a:gd name="connsiteY101" fmla="*/ 359227 h 4939827"/>
              <a:gd name="connsiteX102" fmla="*/ 2586782 w 12192000"/>
              <a:gd name="connsiteY102" fmla="*/ 339352 h 4939827"/>
              <a:gd name="connsiteX103" fmla="*/ 2679617 w 12192000"/>
              <a:gd name="connsiteY103" fmla="*/ 305383 h 4939827"/>
              <a:gd name="connsiteX104" fmla="*/ 2788947 w 12192000"/>
              <a:gd name="connsiteY104" fmla="*/ 250375 h 4939827"/>
              <a:gd name="connsiteX105" fmla="*/ 2965530 w 12192000"/>
              <a:gd name="connsiteY105" fmla="*/ 245958 h 4939827"/>
              <a:gd name="connsiteX106" fmla="*/ 3103677 w 12192000"/>
              <a:gd name="connsiteY106" fmla="*/ 209527 h 4939827"/>
              <a:gd name="connsiteX107" fmla="*/ 3126759 w 12192000"/>
              <a:gd name="connsiteY107" fmla="*/ 211226 h 4939827"/>
              <a:gd name="connsiteX108" fmla="*/ 3164020 w 12192000"/>
              <a:gd name="connsiteY108" fmla="*/ 212779 h 4939827"/>
              <a:gd name="connsiteX109" fmla="*/ 3285019 w 12192000"/>
              <a:gd name="connsiteY109" fmla="*/ 220535 h 4939827"/>
              <a:gd name="connsiteX110" fmla="*/ 3365154 w 12192000"/>
              <a:gd name="connsiteY110" fmla="*/ 226416 h 4939827"/>
              <a:gd name="connsiteX111" fmla="*/ 3367507 w 12192000"/>
              <a:gd name="connsiteY111" fmla="*/ 225416 h 4939827"/>
              <a:gd name="connsiteX112" fmla="*/ 3387567 w 12192000"/>
              <a:gd name="connsiteY112" fmla="*/ 227103 h 4939827"/>
              <a:gd name="connsiteX113" fmla="*/ 3498001 w 12192000"/>
              <a:gd name="connsiteY113" fmla="*/ 231941 h 4939827"/>
              <a:gd name="connsiteX114" fmla="*/ 3561557 w 12192000"/>
              <a:gd name="connsiteY114" fmla="*/ 228095 h 4939827"/>
              <a:gd name="connsiteX115" fmla="*/ 3611920 w 12192000"/>
              <a:gd name="connsiteY115" fmla="*/ 218094 h 4939827"/>
              <a:gd name="connsiteX116" fmla="*/ 3620528 w 12192000"/>
              <a:gd name="connsiteY116" fmla="*/ 218788 h 4939827"/>
              <a:gd name="connsiteX117" fmla="*/ 3620766 w 12192000"/>
              <a:gd name="connsiteY117" fmla="*/ 218511 h 4939827"/>
              <a:gd name="connsiteX118" fmla="*/ 3629977 w 12192000"/>
              <a:gd name="connsiteY118" fmla="*/ 218664 h 4939827"/>
              <a:gd name="connsiteX119" fmla="*/ 3636217 w 12192000"/>
              <a:gd name="connsiteY119" fmla="*/ 220048 h 4939827"/>
              <a:gd name="connsiteX120" fmla="*/ 3709484 w 12192000"/>
              <a:gd name="connsiteY120" fmla="*/ 186927 h 4939827"/>
              <a:gd name="connsiteX121" fmla="*/ 3761342 w 12192000"/>
              <a:gd name="connsiteY121" fmla="*/ 177474 h 4939827"/>
              <a:gd name="connsiteX122" fmla="*/ 3799748 w 12192000"/>
              <a:gd name="connsiteY122" fmla="*/ 167154 h 4939827"/>
              <a:gd name="connsiteX123" fmla="*/ 3922756 w 12192000"/>
              <a:gd name="connsiteY123" fmla="*/ 194044 h 4939827"/>
              <a:gd name="connsiteX124" fmla="*/ 4028476 w 12192000"/>
              <a:gd name="connsiteY124" fmla="*/ 223679 h 4939827"/>
              <a:gd name="connsiteX125" fmla="*/ 4191582 w 12192000"/>
              <a:gd name="connsiteY125" fmla="*/ 238952 h 4939827"/>
              <a:gd name="connsiteX126" fmla="*/ 4251024 w 12192000"/>
              <a:gd name="connsiteY126" fmla="*/ 240874 h 4939827"/>
              <a:gd name="connsiteX127" fmla="*/ 4355275 w 12192000"/>
              <a:gd name="connsiteY127" fmla="*/ 260205 h 4939827"/>
              <a:gd name="connsiteX128" fmla="*/ 4423807 w 12192000"/>
              <a:gd name="connsiteY128" fmla="*/ 270366 h 4939827"/>
              <a:gd name="connsiteX129" fmla="*/ 4558432 w 12192000"/>
              <a:gd name="connsiteY129" fmla="*/ 269194 h 4939827"/>
              <a:gd name="connsiteX130" fmla="*/ 4635061 w 12192000"/>
              <a:gd name="connsiteY130" fmla="*/ 280682 h 4939827"/>
              <a:gd name="connsiteX131" fmla="*/ 4807427 w 12192000"/>
              <a:gd name="connsiteY131" fmla="*/ 276835 h 4939827"/>
              <a:gd name="connsiteX132" fmla="*/ 5028933 w 12192000"/>
              <a:gd name="connsiteY132" fmla="*/ 183887 h 4939827"/>
              <a:gd name="connsiteX133" fmla="*/ 5093642 w 12192000"/>
              <a:gd name="connsiteY133" fmla="*/ 177214 h 4939827"/>
              <a:gd name="connsiteX134" fmla="*/ 5102642 w 12192000"/>
              <a:gd name="connsiteY134" fmla="*/ 186816 h 4939827"/>
              <a:gd name="connsiteX135" fmla="*/ 5193590 w 12192000"/>
              <a:gd name="connsiteY135" fmla="*/ 156458 h 4939827"/>
              <a:gd name="connsiteX136" fmla="*/ 5323922 w 12192000"/>
              <a:gd name="connsiteY136" fmla="*/ 146332 h 4939827"/>
              <a:gd name="connsiteX137" fmla="*/ 5421860 w 12192000"/>
              <a:gd name="connsiteY137" fmla="*/ 167298 h 4939827"/>
              <a:gd name="connsiteX138" fmla="*/ 5476948 w 12192000"/>
              <a:gd name="connsiteY138" fmla="*/ 173249 h 4939827"/>
              <a:gd name="connsiteX139" fmla="*/ 5516842 w 12192000"/>
              <a:gd name="connsiteY139" fmla="*/ 184018 h 4939827"/>
              <a:gd name="connsiteX140" fmla="*/ 5619415 w 12192000"/>
              <a:gd name="connsiteY140" fmla="*/ 176781 h 4939827"/>
              <a:gd name="connsiteX141" fmla="*/ 5789867 w 12192000"/>
              <a:gd name="connsiteY141" fmla="*/ 150304 h 4939827"/>
              <a:gd name="connsiteX142" fmla="*/ 5825953 w 12192000"/>
              <a:gd name="connsiteY142" fmla="*/ 147907 h 4939827"/>
              <a:gd name="connsiteX143" fmla="*/ 5856168 w 12192000"/>
              <a:gd name="connsiteY143" fmla="*/ 158719 h 4939827"/>
              <a:gd name="connsiteX144" fmla="*/ 5862476 w 12192000"/>
              <a:gd name="connsiteY144" fmla="*/ 172447 h 4939827"/>
              <a:gd name="connsiteX145" fmla="*/ 5882195 w 12192000"/>
              <a:gd name="connsiteY145" fmla="*/ 173195 h 4939827"/>
              <a:gd name="connsiteX146" fmla="*/ 5952585 w 12192000"/>
              <a:gd name="connsiteY146" fmla="*/ 161012 h 4939827"/>
              <a:gd name="connsiteX147" fmla="*/ 6001964 w 12192000"/>
              <a:gd name="connsiteY147" fmla="*/ 154786 h 4939827"/>
              <a:gd name="connsiteX148" fmla="*/ 6184207 w 12192000"/>
              <a:gd name="connsiteY148" fmla="*/ 132658 h 4939827"/>
              <a:gd name="connsiteX149" fmla="*/ 6415830 w 12192000"/>
              <a:gd name="connsiteY149" fmla="*/ 136006 h 4939827"/>
              <a:gd name="connsiteX150" fmla="*/ 6756965 w 12192000"/>
              <a:gd name="connsiteY150" fmla="*/ 57636 h 4939827"/>
              <a:gd name="connsiteX151" fmla="*/ 6819400 w 12192000"/>
              <a:gd name="connsiteY151" fmla="*/ 30742 h 4939827"/>
              <a:gd name="connsiteX152" fmla="*/ 6986370 w 12192000"/>
              <a:gd name="connsiteY152" fmla="*/ 12659 h 4939827"/>
              <a:gd name="connsiteX153" fmla="*/ 6989536 w 12192000"/>
              <a:gd name="connsiteY153" fmla="*/ 14528 h 4939827"/>
              <a:gd name="connsiteX154" fmla="*/ 7015933 w 12192000"/>
              <a:gd name="connsiteY154" fmla="*/ 9653 h 4939827"/>
              <a:gd name="connsiteX155" fmla="*/ 7020592 w 12192000"/>
              <a:gd name="connsiteY155" fmla="*/ 1651 h 4939827"/>
              <a:gd name="connsiteX156" fmla="*/ 7025905 w 12192000"/>
              <a:gd name="connsiteY156" fmla="*/ 0 h 49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192000" h="4939827">
                <a:moveTo>
                  <a:pt x="7025905" y="0"/>
                </a:moveTo>
                <a:lnTo>
                  <a:pt x="7032579" y="2808"/>
                </a:lnTo>
                <a:cubicBezTo>
                  <a:pt x="7044119" y="6590"/>
                  <a:pt x="7059062" y="10207"/>
                  <a:pt x="7079505" y="12971"/>
                </a:cubicBezTo>
                <a:cubicBezTo>
                  <a:pt x="7111522" y="10537"/>
                  <a:pt x="7122591" y="11519"/>
                  <a:pt x="7158791" y="12462"/>
                </a:cubicBezTo>
                <a:lnTo>
                  <a:pt x="7233338" y="24846"/>
                </a:lnTo>
                <a:cubicBezTo>
                  <a:pt x="7247177" y="23787"/>
                  <a:pt x="7254856" y="25962"/>
                  <a:pt x="7259791" y="29557"/>
                </a:cubicBezTo>
                <a:lnTo>
                  <a:pt x="7263923" y="35029"/>
                </a:lnTo>
                <a:lnTo>
                  <a:pt x="7281549" y="39654"/>
                </a:lnTo>
                <a:lnTo>
                  <a:pt x="7374735" y="65326"/>
                </a:lnTo>
                <a:lnTo>
                  <a:pt x="7376078" y="63849"/>
                </a:lnTo>
                <a:lnTo>
                  <a:pt x="7402026" y="60308"/>
                </a:lnTo>
                <a:lnTo>
                  <a:pt x="7415091" y="77403"/>
                </a:lnTo>
                <a:cubicBezTo>
                  <a:pt x="7421672" y="79965"/>
                  <a:pt x="7475806" y="92960"/>
                  <a:pt x="7488682" y="83440"/>
                </a:cubicBezTo>
                <a:cubicBezTo>
                  <a:pt x="7541625" y="94782"/>
                  <a:pt x="7683214" y="133614"/>
                  <a:pt x="7732750" y="145456"/>
                </a:cubicBezTo>
                <a:cubicBezTo>
                  <a:pt x="7748318" y="162765"/>
                  <a:pt x="7764581" y="171696"/>
                  <a:pt x="7785900" y="154493"/>
                </a:cubicBezTo>
                <a:cubicBezTo>
                  <a:pt x="7822539" y="158614"/>
                  <a:pt x="7915312" y="166523"/>
                  <a:pt x="7952584" y="170181"/>
                </a:cubicBezTo>
                <a:cubicBezTo>
                  <a:pt x="7998047" y="181004"/>
                  <a:pt x="8029749" y="207794"/>
                  <a:pt x="8058681" y="219431"/>
                </a:cubicBezTo>
                <a:cubicBezTo>
                  <a:pt x="8095466" y="185885"/>
                  <a:pt x="8090835" y="241759"/>
                  <a:pt x="8126175" y="240005"/>
                </a:cubicBezTo>
                <a:cubicBezTo>
                  <a:pt x="8163290" y="246246"/>
                  <a:pt x="8238799" y="256773"/>
                  <a:pt x="8281371" y="256875"/>
                </a:cubicBezTo>
                <a:cubicBezTo>
                  <a:pt x="8313651" y="251026"/>
                  <a:pt x="8346882" y="248570"/>
                  <a:pt x="8381609" y="240618"/>
                </a:cubicBezTo>
                <a:lnTo>
                  <a:pt x="8406759" y="232517"/>
                </a:lnTo>
                <a:lnTo>
                  <a:pt x="8426506" y="241842"/>
                </a:lnTo>
                <a:lnTo>
                  <a:pt x="8427949" y="240981"/>
                </a:lnTo>
                <a:cubicBezTo>
                  <a:pt x="8431925" y="239458"/>
                  <a:pt x="8436260" y="239096"/>
                  <a:pt x="8441468" y="241157"/>
                </a:cubicBezTo>
                <a:lnTo>
                  <a:pt x="8565757" y="255317"/>
                </a:lnTo>
                <a:lnTo>
                  <a:pt x="8573171" y="258426"/>
                </a:lnTo>
                <a:lnTo>
                  <a:pt x="8573548" y="258241"/>
                </a:lnTo>
                <a:cubicBezTo>
                  <a:pt x="8575650" y="258391"/>
                  <a:pt x="8618469" y="259217"/>
                  <a:pt x="8622021" y="261028"/>
                </a:cubicBezTo>
                <a:lnTo>
                  <a:pt x="8672650" y="254821"/>
                </a:lnTo>
                <a:cubicBezTo>
                  <a:pt x="8716151" y="260353"/>
                  <a:pt x="8748971" y="243487"/>
                  <a:pt x="8785543" y="263406"/>
                </a:cubicBezTo>
                <a:cubicBezTo>
                  <a:pt x="8826293" y="268498"/>
                  <a:pt x="8797654" y="254573"/>
                  <a:pt x="8830588" y="265483"/>
                </a:cubicBezTo>
                <a:cubicBezTo>
                  <a:pt x="8849202" y="267272"/>
                  <a:pt x="8877544" y="266277"/>
                  <a:pt x="8905142" y="264958"/>
                </a:cubicBezTo>
                <a:lnTo>
                  <a:pt x="8968582" y="262728"/>
                </a:lnTo>
                <a:lnTo>
                  <a:pt x="8972994" y="263284"/>
                </a:lnTo>
                <a:lnTo>
                  <a:pt x="9004605" y="258041"/>
                </a:lnTo>
                <a:lnTo>
                  <a:pt x="9016165" y="261258"/>
                </a:lnTo>
                <a:cubicBezTo>
                  <a:pt x="9028775" y="267579"/>
                  <a:pt x="9039083" y="277488"/>
                  <a:pt x="9043297" y="281547"/>
                </a:cubicBezTo>
                <a:lnTo>
                  <a:pt x="9048315" y="279264"/>
                </a:lnTo>
                <a:lnTo>
                  <a:pt x="9054706" y="278538"/>
                </a:lnTo>
                <a:lnTo>
                  <a:pt x="9070919" y="281810"/>
                </a:lnTo>
                <a:lnTo>
                  <a:pt x="9076813" y="283909"/>
                </a:lnTo>
                <a:cubicBezTo>
                  <a:pt x="9080948" y="285030"/>
                  <a:pt x="9083794" y="285362"/>
                  <a:pt x="9085871" y="285133"/>
                </a:cubicBezTo>
                <a:lnTo>
                  <a:pt x="9086159" y="284887"/>
                </a:lnTo>
                <a:lnTo>
                  <a:pt x="9134606" y="288168"/>
                </a:lnTo>
                <a:cubicBezTo>
                  <a:pt x="9149441" y="274272"/>
                  <a:pt x="9194106" y="309414"/>
                  <a:pt x="9195590" y="279568"/>
                </a:cubicBezTo>
                <a:cubicBezTo>
                  <a:pt x="9212898" y="284479"/>
                  <a:pt x="9220866" y="298055"/>
                  <a:pt x="9219336" y="278133"/>
                </a:cubicBezTo>
                <a:cubicBezTo>
                  <a:pt x="9225159" y="279201"/>
                  <a:pt x="9229164" y="278078"/>
                  <a:pt x="9232362" y="275894"/>
                </a:cubicBezTo>
                <a:lnTo>
                  <a:pt x="9283638" y="299924"/>
                </a:lnTo>
                <a:lnTo>
                  <a:pt x="9371484" y="329634"/>
                </a:lnTo>
                <a:lnTo>
                  <a:pt x="9404829" y="339038"/>
                </a:lnTo>
                <a:lnTo>
                  <a:pt x="9427021" y="358784"/>
                </a:lnTo>
                <a:cubicBezTo>
                  <a:pt x="9500124" y="364086"/>
                  <a:pt x="9604652" y="390635"/>
                  <a:pt x="9670844" y="405128"/>
                </a:cubicBezTo>
                <a:cubicBezTo>
                  <a:pt x="9688531" y="417998"/>
                  <a:pt x="9762277" y="426463"/>
                  <a:pt x="9816083" y="416573"/>
                </a:cubicBezTo>
                <a:lnTo>
                  <a:pt x="9936741" y="437044"/>
                </a:lnTo>
                <a:cubicBezTo>
                  <a:pt x="9978091" y="447025"/>
                  <a:pt x="10008641" y="443705"/>
                  <a:pt x="10050093" y="443783"/>
                </a:cubicBezTo>
                <a:cubicBezTo>
                  <a:pt x="10074709" y="448779"/>
                  <a:pt x="10088915" y="449258"/>
                  <a:pt x="10130090" y="459520"/>
                </a:cubicBezTo>
                <a:cubicBezTo>
                  <a:pt x="10137791" y="458564"/>
                  <a:pt x="10165777" y="459877"/>
                  <a:pt x="10173456" y="457749"/>
                </a:cubicBezTo>
                <a:lnTo>
                  <a:pt x="10218232" y="459820"/>
                </a:lnTo>
                <a:lnTo>
                  <a:pt x="10354176" y="471377"/>
                </a:lnTo>
                <a:cubicBezTo>
                  <a:pt x="10367946" y="478917"/>
                  <a:pt x="10417270" y="488110"/>
                  <a:pt x="10430681" y="481226"/>
                </a:cubicBezTo>
                <a:cubicBezTo>
                  <a:pt x="10441804" y="481366"/>
                  <a:pt x="10469025" y="490181"/>
                  <a:pt x="10478169" y="481774"/>
                </a:cubicBezTo>
                <a:cubicBezTo>
                  <a:pt x="10503830" y="488972"/>
                  <a:pt x="10531359" y="489751"/>
                  <a:pt x="10540907" y="485607"/>
                </a:cubicBezTo>
                <a:cubicBezTo>
                  <a:pt x="10569054" y="475472"/>
                  <a:pt x="10590882" y="489185"/>
                  <a:pt x="10614941" y="487592"/>
                </a:cubicBezTo>
                <a:cubicBezTo>
                  <a:pt x="10654657" y="492458"/>
                  <a:pt x="10645652" y="516778"/>
                  <a:pt x="10674098" y="521656"/>
                </a:cubicBezTo>
                <a:cubicBezTo>
                  <a:pt x="10737163" y="537583"/>
                  <a:pt x="10829686" y="559302"/>
                  <a:pt x="10874834" y="574867"/>
                </a:cubicBezTo>
                <a:cubicBezTo>
                  <a:pt x="10919981" y="590432"/>
                  <a:pt x="10878682" y="577481"/>
                  <a:pt x="10944981" y="615042"/>
                </a:cubicBezTo>
                <a:cubicBezTo>
                  <a:pt x="10976235" y="616974"/>
                  <a:pt x="10982969" y="648568"/>
                  <a:pt x="11006376" y="645957"/>
                </a:cubicBezTo>
                <a:cubicBezTo>
                  <a:pt x="11005343" y="630631"/>
                  <a:pt x="11047577" y="676048"/>
                  <a:pt x="11076308" y="675698"/>
                </a:cubicBezTo>
                <a:cubicBezTo>
                  <a:pt x="11093142" y="677175"/>
                  <a:pt x="11131116" y="681348"/>
                  <a:pt x="11148789" y="685041"/>
                </a:cubicBezTo>
                <a:cubicBezTo>
                  <a:pt x="11177310" y="688243"/>
                  <a:pt x="11217768" y="714725"/>
                  <a:pt x="11249129" y="684218"/>
                </a:cubicBezTo>
                <a:cubicBezTo>
                  <a:pt x="11276269" y="697037"/>
                  <a:pt x="11257432" y="693670"/>
                  <a:pt x="11299915" y="692177"/>
                </a:cubicBezTo>
                <a:cubicBezTo>
                  <a:pt x="11314401" y="703224"/>
                  <a:pt x="11371412" y="714421"/>
                  <a:pt x="11386973" y="708209"/>
                </a:cubicBezTo>
                <a:cubicBezTo>
                  <a:pt x="11425657" y="716286"/>
                  <a:pt x="11454555" y="715485"/>
                  <a:pt x="11500105" y="735014"/>
                </a:cubicBezTo>
                <a:cubicBezTo>
                  <a:pt x="11545172" y="751781"/>
                  <a:pt x="11573053" y="787789"/>
                  <a:pt x="11621735" y="789584"/>
                </a:cubicBezTo>
                <a:lnTo>
                  <a:pt x="11691200" y="867902"/>
                </a:lnTo>
                <a:cubicBezTo>
                  <a:pt x="11734106" y="911360"/>
                  <a:pt x="11773008" y="895495"/>
                  <a:pt x="11819427" y="911634"/>
                </a:cubicBezTo>
                <a:lnTo>
                  <a:pt x="11969720" y="964737"/>
                </a:lnTo>
                <a:cubicBezTo>
                  <a:pt x="12009110" y="978008"/>
                  <a:pt x="12010206" y="989588"/>
                  <a:pt x="12055766" y="991268"/>
                </a:cubicBezTo>
                <a:cubicBezTo>
                  <a:pt x="12105723" y="1003445"/>
                  <a:pt x="12068493" y="1020292"/>
                  <a:pt x="12171539" y="995427"/>
                </a:cubicBezTo>
                <a:cubicBezTo>
                  <a:pt x="12174929" y="995822"/>
                  <a:pt x="12180763" y="996228"/>
                  <a:pt x="12187831" y="996580"/>
                </a:cubicBezTo>
                <a:lnTo>
                  <a:pt x="12192000" y="996726"/>
                </a:lnTo>
                <a:lnTo>
                  <a:pt x="12192000" y="4939827"/>
                </a:lnTo>
                <a:lnTo>
                  <a:pt x="0" y="4939827"/>
                </a:lnTo>
                <a:lnTo>
                  <a:pt x="0" y="512043"/>
                </a:lnTo>
                <a:lnTo>
                  <a:pt x="7381" y="512580"/>
                </a:lnTo>
                <a:cubicBezTo>
                  <a:pt x="39359" y="514524"/>
                  <a:pt x="72732" y="514144"/>
                  <a:pt x="100029" y="504758"/>
                </a:cubicBezTo>
                <a:cubicBezTo>
                  <a:pt x="115935" y="525779"/>
                  <a:pt x="143126" y="489229"/>
                  <a:pt x="155244" y="525130"/>
                </a:cubicBezTo>
                <a:cubicBezTo>
                  <a:pt x="173881" y="522487"/>
                  <a:pt x="242791" y="514086"/>
                  <a:pt x="254366" y="534449"/>
                </a:cubicBezTo>
                <a:cubicBezTo>
                  <a:pt x="303041" y="537382"/>
                  <a:pt x="380161" y="541650"/>
                  <a:pt x="447292" y="542725"/>
                </a:cubicBezTo>
                <a:cubicBezTo>
                  <a:pt x="530282" y="553078"/>
                  <a:pt x="572130" y="539673"/>
                  <a:pt x="628105" y="547853"/>
                </a:cubicBezTo>
                <a:cubicBezTo>
                  <a:pt x="661608" y="509671"/>
                  <a:pt x="746152" y="605137"/>
                  <a:pt x="783146" y="591799"/>
                </a:cubicBezTo>
                <a:cubicBezTo>
                  <a:pt x="862499" y="590113"/>
                  <a:pt x="949481" y="579142"/>
                  <a:pt x="1043676" y="591887"/>
                </a:cubicBezTo>
                <a:cubicBezTo>
                  <a:pt x="1120353" y="576991"/>
                  <a:pt x="1172004" y="553592"/>
                  <a:pt x="1281816" y="520946"/>
                </a:cubicBezTo>
                <a:cubicBezTo>
                  <a:pt x="1339915" y="511282"/>
                  <a:pt x="1459480" y="554579"/>
                  <a:pt x="1486347" y="487310"/>
                </a:cubicBezTo>
                <a:cubicBezTo>
                  <a:pt x="1507765" y="532008"/>
                  <a:pt x="1539168" y="465954"/>
                  <a:pt x="1568079" y="462531"/>
                </a:cubicBezTo>
                <a:cubicBezTo>
                  <a:pt x="1587821" y="491525"/>
                  <a:pt x="1601468" y="469316"/>
                  <a:pt x="1622516" y="466058"/>
                </a:cubicBezTo>
                <a:cubicBezTo>
                  <a:pt x="1630056" y="483510"/>
                  <a:pt x="1647504" y="484261"/>
                  <a:pt x="1655457" y="465359"/>
                </a:cubicBezTo>
                <a:cubicBezTo>
                  <a:pt x="1651800" y="419723"/>
                  <a:pt x="1709718" y="447719"/>
                  <a:pt x="1717454" y="417203"/>
                </a:cubicBezTo>
                <a:cubicBezTo>
                  <a:pt x="1753115" y="414011"/>
                  <a:pt x="1882851" y="412376"/>
                  <a:pt x="1913794" y="365255"/>
                </a:cubicBezTo>
                <a:cubicBezTo>
                  <a:pt x="2001060" y="361067"/>
                  <a:pt x="2099559" y="366414"/>
                  <a:pt x="2129762" y="367832"/>
                </a:cubicBezTo>
                <a:cubicBezTo>
                  <a:pt x="2215380" y="355065"/>
                  <a:pt x="2248807" y="343296"/>
                  <a:pt x="2376970" y="350129"/>
                </a:cubicBezTo>
                <a:cubicBezTo>
                  <a:pt x="2393251" y="360463"/>
                  <a:pt x="2473371" y="379419"/>
                  <a:pt x="2480155" y="359227"/>
                </a:cubicBezTo>
                <a:cubicBezTo>
                  <a:pt x="2520060" y="359505"/>
                  <a:pt x="2561270" y="311415"/>
                  <a:pt x="2586782" y="339352"/>
                </a:cubicBezTo>
                <a:cubicBezTo>
                  <a:pt x="2585230" y="294982"/>
                  <a:pt x="2653633" y="316689"/>
                  <a:pt x="2679617" y="305383"/>
                </a:cubicBezTo>
                <a:cubicBezTo>
                  <a:pt x="2721434" y="266011"/>
                  <a:pt x="2746765" y="276002"/>
                  <a:pt x="2788947" y="250375"/>
                </a:cubicBezTo>
                <a:cubicBezTo>
                  <a:pt x="2851672" y="235447"/>
                  <a:pt x="2913075" y="252766"/>
                  <a:pt x="2965530" y="245958"/>
                </a:cubicBezTo>
                <a:cubicBezTo>
                  <a:pt x="3001911" y="238336"/>
                  <a:pt x="3090203" y="217828"/>
                  <a:pt x="3103677" y="209527"/>
                </a:cubicBezTo>
                <a:lnTo>
                  <a:pt x="3126759" y="211226"/>
                </a:lnTo>
                <a:cubicBezTo>
                  <a:pt x="3136908" y="211889"/>
                  <a:pt x="3148903" y="212490"/>
                  <a:pt x="3164020" y="212779"/>
                </a:cubicBezTo>
                <a:cubicBezTo>
                  <a:pt x="3225474" y="210084"/>
                  <a:pt x="3231859" y="218227"/>
                  <a:pt x="3285019" y="220535"/>
                </a:cubicBezTo>
                <a:cubicBezTo>
                  <a:pt x="3318541" y="222809"/>
                  <a:pt x="3359787" y="223898"/>
                  <a:pt x="3365154" y="226416"/>
                </a:cubicBezTo>
                <a:lnTo>
                  <a:pt x="3367507" y="225416"/>
                </a:lnTo>
                <a:cubicBezTo>
                  <a:pt x="3377583" y="223667"/>
                  <a:pt x="3383502" y="224760"/>
                  <a:pt x="3387567" y="227103"/>
                </a:cubicBezTo>
                <a:lnTo>
                  <a:pt x="3498001" y="231941"/>
                </a:lnTo>
                <a:cubicBezTo>
                  <a:pt x="3513569" y="226158"/>
                  <a:pt x="3539132" y="232525"/>
                  <a:pt x="3561557" y="228095"/>
                </a:cubicBezTo>
                <a:cubicBezTo>
                  <a:pt x="3574944" y="230843"/>
                  <a:pt x="3597426" y="216287"/>
                  <a:pt x="3611920" y="218094"/>
                </a:cubicBezTo>
                <a:lnTo>
                  <a:pt x="3620528" y="218788"/>
                </a:lnTo>
                <a:lnTo>
                  <a:pt x="3620766" y="218511"/>
                </a:lnTo>
                <a:cubicBezTo>
                  <a:pt x="3622780" y="218042"/>
                  <a:pt x="3625663" y="218038"/>
                  <a:pt x="3629977" y="218664"/>
                </a:cubicBezTo>
                <a:lnTo>
                  <a:pt x="3636217" y="220048"/>
                </a:lnTo>
                <a:lnTo>
                  <a:pt x="3709484" y="186927"/>
                </a:lnTo>
                <a:cubicBezTo>
                  <a:pt x="3731015" y="183190"/>
                  <a:pt x="3745790" y="180810"/>
                  <a:pt x="3761342" y="177474"/>
                </a:cubicBezTo>
                <a:lnTo>
                  <a:pt x="3799748" y="167154"/>
                </a:lnTo>
                <a:lnTo>
                  <a:pt x="3922756" y="194044"/>
                </a:lnTo>
                <a:cubicBezTo>
                  <a:pt x="3960877" y="203465"/>
                  <a:pt x="3965250" y="215357"/>
                  <a:pt x="4028476" y="223679"/>
                </a:cubicBezTo>
                <a:cubicBezTo>
                  <a:pt x="4088751" y="228019"/>
                  <a:pt x="4139112" y="248870"/>
                  <a:pt x="4191582" y="238952"/>
                </a:cubicBezTo>
                <a:cubicBezTo>
                  <a:pt x="4210842" y="254091"/>
                  <a:pt x="4229809" y="260810"/>
                  <a:pt x="4251024" y="240874"/>
                </a:cubicBezTo>
                <a:cubicBezTo>
                  <a:pt x="4306627" y="250935"/>
                  <a:pt x="4317066" y="281625"/>
                  <a:pt x="4355275" y="260205"/>
                </a:cubicBezTo>
                <a:cubicBezTo>
                  <a:pt x="4390577" y="327090"/>
                  <a:pt x="4385658" y="272111"/>
                  <a:pt x="4423807" y="270366"/>
                </a:cubicBezTo>
                <a:cubicBezTo>
                  <a:pt x="4457666" y="271864"/>
                  <a:pt x="4523223" y="267475"/>
                  <a:pt x="4558432" y="269194"/>
                </a:cubicBezTo>
                <a:cubicBezTo>
                  <a:pt x="4594553" y="230955"/>
                  <a:pt x="4596517" y="287120"/>
                  <a:pt x="4635061" y="280682"/>
                </a:cubicBezTo>
                <a:cubicBezTo>
                  <a:pt x="4676560" y="281955"/>
                  <a:pt x="4741782" y="292968"/>
                  <a:pt x="4807427" y="276835"/>
                </a:cubicBezTo>
                <a:cubicBezTo>
                  <a:pt x="4876769" y="256626"/>
                  <a:pt x="4951997" y="249407"/>
                  <a:pt x="5028933" y="183887"/>
                </a:cubicBezTo>
                <a:cubicBezTo>
                  <a:pt x="5044713" y="164149"/>
                  <a:pt x="5073685" y="161161"/>
                  <a:pt x="5093642" y="177214"/>
                </a:cubicBezTo>
                <a:cubicBezTo>
                  <a:pt x="5097077" y="179978"/>
                  <a:pt x="5100108" y="183212"/>
                  <a:pt x="5102642" y="186816"/>
                </a:cubicBezTo>
                <a:cubicBezTo>
                  <a:pt x="5150234" y="139156"/>
                  <a:pt x="5169674" y="190314"/>
                  <a:pt x="5193590" y="156458"/>
                </a:cubicBezTo>
                <a:cubicBezTo>
                  <a:pt x="5257854" y="151722"/>
                  <a:pt x="5301917" y="175841"/>
                  <a:pt x="5323922" y="146332"/>
                </a:cubicBezTo>
                <a:cubicBezTo>
                  <a:pt x="5355266" y="153538"/>
                  <a:pt x="5392601" y="198271"/>
                  <a:pt x="5421860" y="167298"/>
                </a:cubicBezTo>
                <a:cubicBezTo>
                  <a:pt x="5420630" y="196364"/>
                  <a:pt x="5461576" y="151467"/>
                  <a:pt x="5476948" y="173249"/>
                </a:cubicBezTo>
                <a:cubicBezTo>
                  <a:pt x="5487334" y="191763"/>
                  <a:pt x="5502178" y="182456"/>
                  <a:pt x="5516842" y="184018"/>
                </a:cubicBezTo>
                <a:cubicBezTo>
                  <a:pt x="5533140" y="200158"/>
                  <a:pt x="5599828" y="189750"/>
                  <a:pt x="5619415" y="176781"/>
                </a:cubicBezTo>
                <a:cubicBezTo>
                  <a:pt x="5690073" y="168499"/>
                  <a:pt x="5748631" y="186964"/>
                  <a:pt x="5789867" y="150304"/>
                </a:cubicBezTo>
                <a:cubicBezTo>
                  <a:pt x="5802836" y="146282"/>
                  <a:pt x="5814753" y="145947"/>
                  <a:pt x="5825953" y="147907"/>
                </a:cubicBezTo>
                <a:lnTo>
                  <a:pt x="5856168" y="158719"/>
                </a:lnTo>
                <a:lnTo>
                  <a:pt x="5862476" y="172447"/>
                </a:lnTo>
                <a:lnTo>
                  <a:pt x="5882195" y="173195"/>
                </a:lnTo>
                <a:lnTo>
                  <a:pt x="5952585" y="161012"/>
                </a:lnTo>
                <a:cubicBezTo>
                  <a:pt x="5962273" y="166588"/>
                  <a:pt x="5992020" y="151579"/>
                  <a:pt x="6001964" y="154786"/>
                </a:cubicBezTo>
                <a:cubicBezTo>
                  <a:pt x="6061748" y="122178"/>
                  <a:pt x="6101539" y="131534"/>
                  <a:pt x="6184207" y="132658"/>
                </a:cubicBezTo>
                <a:cubicBezTo>
                  <a:pt x="6266582" y="127016"/>
                  <a:pt x="6286876" y="151859"/>
                  <a:pt x="6415830" y="136006"/>
                </a:cubicBezTo>
                <a:cubicBezTo>
                  <a:pt x="6563502" y="116945"/>
                  <a:pt x="6684679" y="79367"/>
                  <a:pt x="6756965" y="57636"/>
                </a:cubicBezTo>
                <a:cubicBezTo>
                  <a:pt x="6761544" y="48663"/>
                  <a:pt x="6812642" y="36519"/>
                  <a:pt x="6819400" y="30742"/>
                </a:cubicBezTo>
                <a:lnTo>
                  <a:pt x="6986370" y="12659"/>
                </a:lnTo>
                <a:lnTo>
                  <a:pt x="6989536" y="14528"/>
                </a:lnTo>
                <a:cubicBezTo>
                  <a:pt x="7002946" y="17364"/>
                  <a:pt x="7010700" y="14716"/>
                  <a:pt x="7015933" y="9653"/>
                </a:cubicBezTo>
                <a:lnTo>
                  <a:pt x="7020592" y="1651"/>
                </a:lnTo>
                <a:lnTo>
                  <a:pt x="702590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717EC260-09CB-4264-B660-611B0CD0683E}"/>
              </a:ext>
            </a:extLst>
          </p:cNvPr>
          <p:cNvSpPr>
            <a:spLocks noGrp="1"/>
          </p:cNvSpPr>
          <p:nvPr>
            <p:ph type="title"/>
          </p:nvPr>
        </p:nvSpPr>
        <p:spPr>
          <a:xfrm>
            <a:off x="1184744" y="5198168"/>
            <a:ext cx="9859618" cy="642797"/>
          </a:xfrm>
        </p:spPr>
        <p:txBody>
          <a:bodyPr vert="horz" lIns="91440" tIns="45720" rIns="91440" bIns="45720" rtlCol="0" anchor="b">
            <a:normAutofit/>
          </a:bodyPr>
          <a:lstStyle/>
          <a:p>
            <a:pPr algn="ctr"/>
            <a:r>
              <a:rPr lang="en-US" sz="3600"/>
              <a:t>Dat was het weer voor deze week!</a:t>
            </a:r>
          </a:p>
        </p:txBody>
      </p:sp>
      <p:sp>
        <p:nvSpPr>
          <p:cNvPr id="3" name="Tijdelijke aanduiding voor tekst 2">
            <a:extLst>
              <a:ext uri="{FF2B5EF4-FFF2-40B4-BE49-F238E27FC236}">
                <a16:creationId xmlns:a16="http://schemas.microsoft.com/office/drawing/2014/main" id="{1928DECD-4C3D-462B-B811-4DEF38E6FED6}"/>
              </a:ext>
            </a:extLst>
          </p:cNvPr>
          <p:cNvSpPr>
            <a:spLocks noGrp="1"/>
          </p:cNvSpPr>
          <p:nvPr>
            <p:ph type="body" idx="1"/>
          </p:nvPr>
        </p:nvSpPr>
        <p:spPr>
          <a:xfrm>
            <a:off x="2198774" y="5928655"/>
            <a:ext cx="7831559" cy="410689"/>
          </a:xfrm>
        </p:spPr>
        <p:txBody>
          <a:bodyPr vert="horz" lIns="91440" tIns="45720" rIns="91440" bIns="45720" rtlCol="0">
            <a:normAutofit/>
          </a:bodyPr>
          <a:lstStyle/>
          <a:p>
            <a:pPr algn="ctr"/>
            <a:r>
              <a:rPr lang="en-US" sz="1600">
                <a:solidFill>
                  <a:schemeClr val="tx1"/>
                </a:solidFill>
              </a:rPr>
              <a:t>Succes met de opdracht en fijne week nog. </a:t>
            </a:r>
          </a:p>
        </p:txBody>
      </p:sp>
      <p:sp>
        <p:nvSpPr>
          <p:cNvPr id="3083" name="Freeform: Shape 3082">
            <a:extLst>
              <a:ext uri="{FF2B5EF4-FFF2-40B4-BE49-F238E27FC236}">
                <a16:creationId xmlns:a16="http://schemas.microsoft.com/office/drawing/2014/main" id="{3389D0BC-BA1D-4360-88F9-D9ECCBDAB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7950" y="647758"/>
            <a:ext cx="8355105" cy="43926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Dank je, dank je, dank je! | Open Circles Academy">
            <a:extLst>
              <a:ext uri="{FF2B5EF4-FFF2-40B4-BE49-F238E27FC236}">
                <a16:creationId xmlns:a16="http://schemas.microsoft.com/office/drawing/2014/main" id="{750E7125-7772-4A6F-803D-1CAC8E0AC3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95" r="2" b="2"/>
          <a:stretch/>
        </p:blipFill>
        <p:spPr bwMode="auto">
          <a:xfrm>
            <a:off x="2079812" y="805516"/>
            <a:ext cx="8032376" cy="407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35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D05B75-C5BA-1FC3-8078-34995CD49C26}"/>
              </a:ext>
            </a:extLst>
          </p:cNvPr>
          <p:cNvSpPr>
            <a:spLocks noGrp="1"/>
          </p:cNvSpPr>
          <p:nvPr>
            <p:ph type="ctrTitle"/>
          </p:nvPr>
        </p:nvSpPr>
        <p:spPr/>
        <p:txBody>
          <a:bodyPr/>
          <a:lstStyle/>
          <a:p>
            <a:r>
              <a:rPr lang="nl-NL" dirty="0"/>
              <a:t>1. Nog iets van vorige week:</a:t>
            </a:r>
          </a:p>
        </p:txBody>
      </p:sp>
      <p:sp>
        <p:nvSpPr>
          <p:cNvPr id="3" name="Ondertitel 2">
            <a:extLst>
              <a:ext uri="{FF2B5EF4-FFF2-40B4-BE49-F238E27FC236}">
                <a16:creationId xmlns:a16="http://schemas.microsoft.com/office/drawing/2014/main" id="{F125ECB7-A935-81FE-82E1-9CD29BD462FB}"/>
              </a:ext>
            </a:extLst>
          </p:cNvPr>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2619368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4FD99B-3A88-4EA8-A639-F5C5036F4C66}"/>
              </a:ext>
            </a:extLst>
          </p:cNvPr>
          <p:cNvSpPr>
            <a:spLocks noGrp="1"/>
          </p:cNvSpPr>
          <p:nvPr>
            <p:ph type="title"/>
          </p:nvPr>
        </p:nvSpPr>
        <p:spPr/>
        <p:txBody>
          <a:bodyPr/>
          <a:lstStyle/>
          <a:p>
            <a:r>
              <a:rPr lang="nl-NL"/>
              <a:t>Fysieke en sociale leefbaarheid </a:t>
            </a:r>
          </a:p>
        </p:txBody>
      </p:sp>
      <p:sp>
        <p:nvSpPr>
          <p:cNvPr id="3" name="Tijdelijke aanduiding voor tekst 2">
            <a:extLst>
              <a:ext uri="{FF2B5EF4-FFF2-40B4-BE49-F238E27FC236}">
                <a16:creationId xmlns:a16="http://schemas.microsoft.com/office/drawing/2014/main" id="{7C0070EE-3629-4418-98A0-E5219DFF652C}"/>
              </a:ext>
            </a:extLst>
          </p:cNvPr>
          <p:cNvSpPr>
            <a:spLocks noGrp="1"/>
          </p:cNvSpPr>
          <p:nvPr>
            <p:ph type="body" idx="1"/>
          </p:nvPr>
        </p:nvSpPr>
        <p:spPr>
          <a:xfrm>
            <a:off x="1167948" y="1683459"/>
            <a:ext cx="4754880" cy="777240"/>
          </a:xfrm>
        </p:spPr>
        <p:txBody>
          <a:bodyPr>
            <a:normAutofit fontScale="85000" lnSpcReduction="20000"/>
          </a:bodyPr>
          <a:lstStyle/>
          <a:p>
            <a:r>
              <a:rPr lang="nl-NL"/>
              <a:t>Hoe versterk je de fysieke leefbaarheid door de inrichting van een gebied? Criteria uit de Lemon meter: </a:t>
            </a:r>
          </a:p>
        </p:txBody>
      </p:sp>
      <p:sp>
        <p:nvSpPr>
          <p:cNvPr id="4" name="Tijdelijke aanduiding voor inhoud 3">
            <a:extLst>
              <a:ext uri="{FF2B5EF4-FFF2-40B4-BE49-F238E27FC236}">
                <a16:creationId xmlns:a16="http://schemas.microsoft.com/office/drawing/2014/main" id="{771AB4E9-CD73-4A5B-BFC4-969F01AED996}"/>
              </a:ext>
            </a:extLst>
          </p:cNvPr>
          <p:cNvSpPr>
            <a:spLocks noGrp="1"/>
          </p:cNvSpPr>
          <p:nvPr>
            <p:ph sz="half" idx="2"/>
          </p:nvPr>
        </p:nvSpPr>
        <p:spPr/>
        <p:txBody>
          <a:bodyPr>
            <a:normAutofit lnSpcReduction="10000"/>
          </a:bodyPr>
          <a:lstStyle/>
          <a:p>
            <a:r>
              <a:rPr lang="nl-NL" b="1" dirty="0">
                <a:solidFill>
                  <a:schemeClr val="accent6"/>
                </a:solidFill>
              </a:rPr>
              <a:t>Kwaliteit van de woning</a:t>
            </a:r>
          </a:p>
          <a:p>
            <a:r>
              <a:rPr lang="nl-NL" b="1" dirty="0">
                <a:solidFill>
                  <a:schemeClr val="accent6"/>
                </a:solidFill>
              </a:rPr>
              <a:t>Uitstraling van de woningen</a:t>
            </a:r>
          </a:p>
          <a:p>
            <a:r>
              <a:rPr lang="nl-NL" b="1" dirty="0">
                <a:solidFill>
                  <a:schemeClr val="accent6"/>
                </a:solidFill>
              </a:rPr>
              <a:t>Kwaliteit van de woonomgeving</a:t>
            </a:r>
          </a:p>
          <a:p>
            <a:r>
              <a:rPr lang="nl-NL" b="1" dirty="0">
                <a:solidFill>
                  <a:schemeClr val="accent6"/>
                </a:solidFill>
              </a:rPr>
              <a:t>Verlichting</a:t>
            </a:r>
          </a:p>
          <a:p>
            <a:r>
              <a:rPr lang="nl-NL" b="1" dirty="0">
                <a:solidFill>
                  <a:schemeClr val="accent6"/>
                </a:solidFill>
              </a:rPr>
              <a:t>Groenvoorzieningen</a:t>
            </a:r>
          </a:p>
          <a:p>
            <a:r>
              <a:rPr lang="nl-NL" b="1" dirty="0">
                <a:solidFill>
                  <a:schemeClr val="accent6"/>
                </a:solidFill>
              </a:rPr>
              <a:t>Speelvoorzieningen</a:t>
            </a:r>
          </a:p>
          <a:p>
            <a:r>
              <a:rPr lang="nl-NL" b="1" dirty="0">
                <a:solidFill>
                  <a:schemeClr val="accent6"/>
                </a:solidFill>
              </a:rPr>
              <a:t>Aanbod en kwaliteit van voorzieningen</a:t>
            </a:r>
          </a:p>
          <a:p>
            <a:pPr marL="0" indent="0">
              <a:buNone/>
            </a:pPr>
            <a:endParaRPr lang="nl-NL" b="1" dirty="0"/>
          </a:p>
          <a:p>
            <a:endParaRPr lang="nl-NL" b="1" dirty="0"/>
          </a:p>
          <a:p>
            <a:endParaRPr lang="nl-NL" b="1" dirty="0"/>
          </a:p>
        </p:txBody>
      </p:sp>
      <p:sp>
        <p:nvSpPr>
          <p:cNvPr id="5" name="Tijdelijke aanduiding voor tekst 4">
            <a:extLst>
              <a:ext uri="{FF2B5EF4-FFF2-40B4-BE49-F238E27FC236}">
                <a16:creationId xmlns:a16="http://schemas.microsoft.com/office/drawing/2014/main" id="{E0D0AA0A-4A92-4A57-81F2-1CB6CCA81454}"/>
              </a:ext>
            </a:extLst>
          </p:cNvPr>
          <p:cNvSpPr>
            <a:spLocks noGrp="1"/>
          </p:cNvSpPr>
          <p:nvPr>
            <p:ph type="body" sz="quarter" idx="3"/>
          </p:nvPr>
        </p:nvSpPr>
        <p:spPr>
          <a:xfrm>
            <a:off x="6434046" y="1683459"/>
            <a:ext cx="4754880" cy="777240"/>
          </a:xfrm>
        </p:spPr>
        <p:txBody>
          <a:bodyPr>
            <a:normAutofit fontScale="85000" lnSpcReduction="20000"/>
          </a:bodyPr>
          <a:lstStyle/>
          <a:p>
            <a:r>
              <a:rPr lang="nl-NL"/>
              <a:t>Hoe versterk je de sociale leefbaarheid door de inrichting van een gebied? Criteria uit de Lemon meter: </a:t>
            </a:r>
          </a:p>
        </p:txBody>
      </p:sp>
      <p:sp>
        <p:nvSpPr>
          <p:cNvPr id="6" name="Tijdelijke aanduiding voor inhoud 5">
            <a:extLst>
              <a:ext uri="{FF2B5EF4-FFF2-40B4-BE49-F238E27FC236}">
                <a16:creationId xmlns:a16="http://schemas.microsoft.com/office/drawing/2014/main" id="{3AAA5E75-B096-436D-BB38-714FCA5EC57A}"/>
              </a:ext>
            </a:extLst>
          </p:cNvPr>
          <p:cNvSpPr>
            <a:spLocks noGrp="1"/>
          </p:cNvSpPr>
          <p:nvPr>
            <p:ph sz="quarter" idx="4"/>
          </p:nvPr>
        </p:nvSpPr>
        <p:spPr/>
        <p:txBody>
          <a:bodyPr>
            <a:normAutofit lnSpcReduction="10000"/>
          </a:bodyPr>
          <a:lstStyle/>
          <a:p>
            <a:r>
              <a:rPr lang="nl-NL" b="1">
                <a:solidFill>
                  <a:schemeClr val="accent6"/>
                </a:solidFill>
              </a:rPr>
              <a:t>Omgang bewoners</a:t>
            </a:r>
          </a:p>
          <a:p>
            <a:r>
              <a:rPr lang="nl-NL" b="1">
                <a:solidFill>
                  <a:schemeClr val="accent6"/>
                </a:solidFill>
              </a:rPr>
              <a:t>Contacten in de buurt</a:t>
            </a:r>
          </a:p>
          <a:p>
            <a:r>
              <a:rPr lang="nl-NL" b="1">
                <a:solidFill>
                  <a:schemeClr val="accent6"/>
                </a:solidFill>
              </a:rPr>
              <a:t>Belang van contacten in de buurt</a:t>
            </a:r>
          </a:p>
          <a:p>
            <a:r>
              <a:rPr lang="nl-NL" b="1">
                <a:solidFill>
                  <a:schemeClr val="accent6"/>
                </a:solidFill>
              </a:rPr>
              <a:t>Etnische samenstelling</a:t>
            </a:r>
          </a:p>
          <a:p>
            <a:r>
              <a:rPr lang="nl-NL" b="1">
                <a:solidFill>
                  <a:schemeClr val="accent6"/>
                </a:solidFill>
              </a:rPr>
              <a:t>Betrokkenheid van bewoners</a:t>
            </a:r>
          </a:p>
          <a:p>
            <a:r>
              <a:rPr lang="nl-NL" b="1">
                <a:solidFill>
                  <a:schemeClr val="accent6"/>
                </a:solidFill>
              </a:rPr>
              <a:t>Overlast van (het gedrag van) anderen</a:t>
            </a:r>
          </a:p>
        </p:txBody>
      </p:sp>
    </p:spTree>
    <p:extLst>
      <p:ext uri="{BB962C8B-B14F-4D97-AF65-F5344CB8AC3E}">
        <p14:creationId xmlns:p14="http://schemas.microsoft.com/office/powerpoint/2010/main" val="194483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A1CA03F-2CB2-41F4-9D00-DC7692B64F6D}"/>
              </a:ext>
            </a:extLst>
          </p:cNvPr>
          <p:cNvPicPr>
            <a:picLocks noChangeAspect="1"/>
          </p:cNvPicPr>
          <p:nvPr/>
        </p:nvPicPr>
        <p:blipFill rotWithShape="1">
          <a:blip r:embed="rId2"/>
          <a:srcRect l="21667" r="22666" b="13481"/>
          <a:stretch/>
        </p:blipFill>
        <p:spPr>
          <a:xfrm>
            <a:off x="5190508" y="653134"/>
            <a:ext cx="6350269" cy="55517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kstvak 2">
            <a:extLst>
              <a:ext uri="{FF2B5EF4-FFF2-40B4-BE49-F238E27FC236}">
                <a16:creationId xmlns:a16="http://schemas.microsoft.com/office/drawing/2014/main" id="{57A5DAD7-F35B-4772-BAA2-046DEF82C1C9}"/>
              </a:ext>
            </a:extLst>
          </p:cNvPr>
          <p:cNvSpPr txBox="1"/>
          <p:nvPr/>
        </p:nvSpPr>
        <p:spPr>
          <a:xfrm>
            <a:off x="579120" y="335280"/>
            <a:ext cx="3362960"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A6B727"/>
                </a:solidFill>
                <a:effectLst/>
                <a:uLnTx/>
                <a:uFillTx/>
                <a:latin typeface="Corbel" panose="020B0503020204020204"/>
                <a:ea typeface="+mn-ea"/>
                <a:cs typeface="+mn-cs"/>
              </a:rPr>
              <a:t>AANLEIDING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A6B727"/>
                </a:solidFill>
                <a:effectLst/>
                <a:uLnTx/>
                <a:uFillTx/>
                <a:latin typeface="Corbel" panose="020B0503020204020204"/>
                <a:ea typeface="+mn-ea"/>
                <a:cs typeface="+mn-cs"/>
              </a:rPr>
              <a:t>Onderzoek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Corbel" panose="020B0503020204020204"/>
                <a:ea typeface="+mn-ea"/>
                <a:cs typeface="+mn-cs"/>
              </a:rPr>
              <a:t>Uitslag onderzoek voor de binnenstad van Tilburg waarin je ziet hoe de bewoners de leefbaarheid ervaren: </a:t>
            </a:r>
          </a:p>
        </p:txBody>
      </p:sp>
      <p:sp>
        <p:nvSpPr>
          <p:cNvPr id="11" name="Rechthoek 10">
            <a:extLst>
              <a:ext uri="{FF2B5EF4-FFF2-40B4-BE49-F238E27FC236}">
                <a16:creationId xmlns:a16="http://schemas.microsoft.com/office/drawing/2014/main" id="{F4248B0E-B8FD-4620-BDD3-4EAD6AD1591C}"/>
              </a:ext>
            </a:extLst>
          </p:cNvPr>
          <p:cNvSpPr/>
          <p:nvPr/>
        </p:nvSpPr>
        <p:spPr>
          <a:xfrm>
            <a:off x="579120" y="4646235"/>
            <a:ext cx="3063527"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NB: er zijn verschillende manieren: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Lemon onderzoek en ook via de </a:t>
            </a:r>
            <a:r>
              <a:rPr kumimoji="0" lang="nl-NL" sz="1800" b="0" i="0" u="none" strike="noStrike" kern="1200" cap="none" spc="0" normalizeH="0" baseline="0" noProof="0" dirty="0" err="1">
                <a:ln>
                  <a:noFill/>
                </a:ln>
                <a:solidFill>
                  <a:srgbClr val="000000"/>
                </a:solidFill>
                <a:effectLst/>
                <a:uLnTx/>
                <a:uFillTx/>
                <a:latin typeface="Corbel" panose="020B0503020204020204"/>
                <a:ea typeface="+mn-ea"/>
                <a:cs typeface="+mn-cs"/>
              </a:rPr>
              <a:t>Leefbaarometer</a:t>
            </a:r>
            <a:endPar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4" name="Pijl: rechts 3">
            <a:extLst>
              <a:ext uri="{FF2B5EF4-FFF2-40B4-BE49-F238E27FC236}">
                <a16:creationId xmlns:a16="http://schemas.microsoft.com/office/drawing/2014/main" id="{523644F5-F53A-43F6-8FDD-C4BCD159755C}"/>
              </a:ext>
            </a:extLst>
          </p:cNvPr>
          <p:cNvSpPr/>
          <p:nvPr/>
        </p:nvSpPr>
        <p:spPr>
          <a:xfrm>
            <a:off x="3942080" y="3429000"/>
            <a:ext cx="2038350" cy="1333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FFFFFF"/>
                </a:solidFill>
                <a:effectLst/>
                <a:uLnTx/>
                <a:uFillTx/>
                <a:latin typeface="Corbel" panose="020B0503020204020204"/>
                <a:ea typeface="+mn-ea"/>
                <a:cs typeface="+mn-cs"/>
              </a:rPr>
              <a:t>Zoek maar even op:! </a:t>
            </a:r>
          </a:p>
        </p:txBody>
      </p:sp>
    </p:spTree>
    <p:extLst>
      <p:ext uri="{BB962C8B-B14F-4D97-AF65-F5344CB8AC3E}">
        <p14:creationId xmlns:p14="http://schemas.microsoft.com/office/powerpoint/2010/main" val="350392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CBB589D7-D655-44F4-A32F-C0C79411BA55}"/>
              </a:ext>
            </a:extLst>
          </p:cNvPr>
          <p:cNvSpPr txBox="1"/>
          <p:nvPr/>
        </p:nvSpPr>
        <p:spPr>
          <a:xfrm>
            <a:off x="586777" y="2437512"/>
            <a:ext cx="3571810" cy="3752975"/>
          </a:xfrm>
          <a:prstGeom prst="rect">
            <a:avLst/>
          </a:prstGeom>
        </p:spPr>
        <p:txBody>
          <a:bodyPr vert="horz" lIns="91440" tIns="45720" rIns="91440" bIns="45720" rtlCol="0" anchor="b">
            <a:normAutofit/>
          </a:bodyPr>
          <a:lstStyle/>
          <a:p>
            <a:pPr marL="0" marR="0" lvl="0" indent="0" algn="l" defTabSz="4572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dirty="0">
                <a:ln>
                  <a:noFill/>
                </a:ln>
                <a:solidFill>
                  <a:srgbClr val="A6B727"/>
                </a:solidFill>
                <a:effectLst/>
                <a:uLnTx/>
                <a:uFillTx/>
                <a:latin typeface="Corbel" panose="020B0503020204020204"/>
                <a:ea typeface="+mn-ea"/>
                <a:cs typeface="+mn-cs"/>
              </a:rPr>
              <a:t>AANLEIDING 2</a:t>
            </a:r>
          </a:p>
          <a:p>
            <a:pPr marL="0" marR="0" lvl="0" indent="0" algn="l" defTabSz="457200" rtl="0" eaLnBrk="1" fontAlgn="auto" latinLnBrk="0" hangingPunct="1">
              <a:lnSpc>
                <a:spcPct val="90000"/>
              </a:lnSpc>
              <a:spcBef>
                <a:spcPct val="0"/>
              </a:spcBef>
              <a:spcAft>
                <a:spcPts val="60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Corbel" panose="020B0503020204020204"/>
                <a:ea typeface="+mn-ea"/>
                <a:cs typeface="+mn-cs"/>
              </a:rPr>
              <a:t>Bewoners willen zelf iets veranderen of verbeteren: </a:t>
            </a:r>
          </a:p>
          <a:p>
            <a:pPr marL="0" marR="0" lvl="0" indent="0" algn="l" defTabSz="457200" rtl="0" eaLnBrk="1" fontAlgn="auto" latinLnBrk="0" hangingPunct="1">
              <a:lnSpc>
                <a:spcPct val="90000"/>
              </a:lnSpc>
              <a:spcBef>
                <a:spcPct val="0"/>
              </a:spcBef>
              <a:spcAft>
                <a:spcPts val="600"/>
              </a:spcAft>
              <a:buClrTx/>
              <a:buSzTx/>
              <a:buFontTx/>
              <a:buNone/>
              <a:tabLst/>
              <a:defRPr/>
            </a:pPr>
            <a:endParaRPr kumimoji="0" lang="nl-NL" sz="2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457200" marR="0" lvl="0" indent="-457200" algn="l" defTabSz="457200" rtl="0" eaLnBrk="1" fontAlgn="auto" latinLnBrk="0" hangingPunct="1">
              <a:lnSpc>
                <a:spcPct val="90000"/>
              </a:lnSpc>
              <a:spcBef>
                <a:spcPct val="0"/>
              </a:spcBef>
              <a:spcAft>
                <a:spcPts val="60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Corbel" panose="020B0503020204020204"/>
                <a:ea typeface="+mn-ea"/>
                <a:cs typeface="+mn-cs"/>
              </a:rPr>
              <a:t>Burgerinitiatieven </a:t>
            </a:r>
          </a:p>
          <a:p>
            <a:pPr marL="457200" marR="0" lvl="0" indent="-457200" algn="l" defTabSz="4572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6" name="Afbeelding 5">
            <a:extLst>
              <a:ext uri="{FF2B5EF4-FFF2-40B4-BE49-F238E27FC236}">
                <a16:creationId xmlns:a16="http://schemas.microsoft.com/office/drawing/2014/main" id="{D8469E65-1D33-4CE0-81A7-0D264814A4F0}"/>
              </a:ext>
            </a:extLst>
          </p:cNvPr>
          <p:cNvPicPr>
            <a:picLocks noChangeAspect="1"/>
          </p:cNvPicPr>
          <p:nvPr/>
        </p:nvPicPr>
        <p:blipFill>
          <a:blip r:embed="rId2"/>
          <a:stretch>
            <a:fillRect/>
          </a:stretch>
        </p:blipFill>
        <p:spPr>
          <a:xfrm>
            <a:off x="4917985" y="640080"/>
            <a:ext cx="6687238" cy="5550408"/>
          </a:xfrm>
          <a:prstGeom prst="rect">
            <a:avLst/>
          </a:prstGeom>
        </p:spPr>
      </p:pic>
    </p:spTree>
    <p:extLst>
      <p:ext uri="{BB962C8B-B14F-4D97-AF65-F5344CB8AC3E}">
        <p14:creationId xmlns:p14="http://schemas.microsoft.com/office/powerpoint/2010/main" val="3364226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5BBDC6-ECA3-4D70-9080-F6C52456EDDC}"/>
              </a:ext>
            </a:extLst>
          </p:cNvPr>
          <p:cNvSpPr>
            <a:spLocks noGrp="1"/>
          </p:cNvSpPr>
          <p:nvPr>
            <p:ph type="title"/>
          </p:nvPr>
        </p:nvSpPr>
        <p:spPr/>
        <p:txBody>
          <a:bodyPr/>
          <a:lstStyle/>
          <a:p>
            <a:r>
              <a:rPr lang="nl-NL" dirty="0"/>
              <a:t>Over burgerinitiatieven</a:t>
            </a:r>
          </a:p>
        </p:txBody>
      </p:sp>
      <p:sp>
        <p:nvSpPr>
          <p:cNvPr id="7" name="Tekstvak 6">
            <a:extLst>
              <a:ext uri="{FF2B5EF4-FFF2-40B4-BE49-F238E27FC236}">
                <a16:creationId xmlns:a16="http://schemas.microsoft.com/office/drawing/2014/main" id="{CC47918B-E3BD-4E97-A3DE-519C59581B7F}"/>
              </a:ext>
            </a:extLst>
          </p:cNvPr>
          <p:cNvSpPr txBox="1"/>
          <p:nvPr/>
        </p:nvSpPr>
        <p:spPr>
          <a:xfrm>
            <a:off x="1173480" y="1832610"/>
            <a:ext cx="9845040" cy="378565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212121"/>
                </a:solidFill>
                <a:effectLst/>
                <a:uLnTx/>
                <a:uFillTx/>
                <a:latin typeface="Gotham A"/>
                <a:ea typeface="+mn-ea"/>
                <a:cs typeface="+mn-cs"/>
              </a:rPr>
              <a:t>Zo zette Bianca een Dierenvoedselbank op in een volkswijk om huisdiereigenaren met financiële problemen te ondersteunen bij het voeden en verzorgen van hun maatjes.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2000" dirty="0">
              <a:solidFill>
                <a:srgbClr val="212121"/>
              </a:solidFill>
              <a:latin typeface="Gotham 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212121"/>
                </a:solidFill>
                <a:effectLst/>
                <a:uLnTx/>
                <a:uFillTx/>
                <a:latin typeface="Gotham A"/>
                <a:ea typeface="+mn-ea"/>
                <a:cs typeface="+mn-cs"/>
              </a:rPr>
              <a:t>Of namen dorpsbewoners na sluiting van de gemeentelijke sporthal het besluit om er dan maar zelf eentje te laten bouwen en beheren. Gewoon door de gebruikers, de burgers, zelf dus.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2000" dirty="0">
              <a:solidFill>
                <a:srgbClr val="212121"/>
              </a:solidFill>
              <a:latin typeface="Gotham 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212121"/>
                </a:solidFill>
                <a:effectLst/>
                <a:uLnTx/>
                <a:uFillTx/>
                <a:latin typeface="Gotham A"/>
                <a:ea typeface="+mn-ea"/>
                <a:cs typeface="+mn-cs"/>
              </a:rPr>
              <a:t>En tegenwoordig is ook de digitale buurtwacht op meerdere plekken in het land een feit: een WhatsApp groep die het gevoel van veiligheid in de buurt verhoogt.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2000" dirty="0">
              <a:solidFill>
                <a:srgbClr val="212121"/>
              </a:solidFill>
              <a:latin typeface="Gotham 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212121"/>
                </a:solidFill>
                <a:effectLst/>
                <a:uLnTx/>
                <a:uFillTx/>
                <a:latin typeface="Gotham A"/>
                <a:ea typeface="+mn-ea"/>
                <a:cs typeface="+mn-cs"/>
              </a:rPr>
              <a:t>Andere voorbeelden van burgerinitiatieven: grote schoonmaakacties, energiecoöperaties, wijkondernemingen, bijeenkomsten voor eenzame ouderen, buurtfeesten enz. </a:t>
            </a:r>
            <a:endPar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8" name="Tekstvak 7">
            <a:extLst>
              <a:ext uri="{FF2B5EF4-FFF2-40B4-BE49-F238E27FC236}">
                <a16:creationId xmlns:a16="http://schemas.microsoft.com/office/drawing/2014/main" id="{B867738A-835D-FF9B-0A21-B366974B8391}"/>
              </a:ext>
            </a:extLst>
          </p:cNvPr>
          <p:cNvSpPr txBox="1"/>
          <p:nvPr/>
        </p:nvSpPr>
        <p:spPr>
          <a:xfrm>
            <a:off x="1173479" y="5818108"/>
            <a:ext cx="9845039" cy="369332"/>
          </a:xfrm>
          <a:prstGeom prst="rect">
            <a:avLst/>
          </a:prstGeom>
          <a:noFill/>
        </p:spPr>
        <p:txBody>
          <a:bodyPr wrap="square">
            <a:spAutoFit/>
          </a:bodyPr>
          <a:lstStyle/>
          <a:p>
            <a:r>
              <a:rPr lang="nl-NL" dirty="0"/>
              <a:t>Voor meer informatie en voorbeelden: </a:t>
            </a:r>
            <a:r>
              <a:rPr lang="nl-NL" dirty="0">
                <a:hlinkClick r:id="rId2"/>
              </a:rPr>
              <a:t>https://www.lsabewoners.nl/</a:t>
            </a:r>
            <a:r>
              <a:rPr lang="nl-NL" dirty="0"/>
              <a:t> </a:t>
            </a:r>
          </a:p>
        </p:txBody>
      </p:sp>
    </p:spTree>
    <p:extLst>
      <p:ext uri="{BB962C8B-B14F-4D97-AF65-F5344CB8AC3E}">
        <p14:creationId xmlns:p14="http://schemas.microsoft.com/office/powerpoint/2010/main" val="3531817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FBB39F-EA5E-4519-9F75-C6E26F3E2E51}"/>
              </a:ext>
            </a:extLst>
          </p:cNvPr>
          <p:cNvSpPr>
            <a:spLocks noGrp="1"/>
          </p:cNvSpPr>
          <p:nvPr>
            <p:ph type="title"/>
          </p:nvPr>
        </p:nvSpPr>
        <p:spPr/>
        <p:txBody>
          <a:bodyPr/>
          <a:lstStyle/>
          <a:p>
            <a:r>
              <a:rPr lang="nl-NL" dirty="0"/>
              <a:t>Opdracht 1:</a:t>
            </a:r>
          </a:p>
        </p:txBody>
      </p:sp>
      <p:sp>
        <p:nvSpPr>
          <p:cNvPr id="3" name="Tekstvak 2">
            <a:extLst>
              <a:ext uri="{FF2B5EF4-FFF2-40B4-BE49-F238E27FC236}">
                <a16:creationId xmlns:a16="http://schemas.microsoft.com/office/drawing/2014/main" id="{1D8D6205-6D89-4884-B60F-CAAF2FA68E7E}"/>
              </a:ext>
            </a:extLst>
          </p:cNvPr>
          <p:cNvSpPr txBox="1"/>
          <p:nvPr/>
        </p:nvSpPr>
        <p:spPr>
          <a:xfrm>
            <a:off x="1143000" y="2681968"/>
            <a:ext cx="8658225"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Tafel 1: welke platforms van burgerinitiatieven zijn er? Wat doen ze?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Tafel 2: Wat is de rol van de gemeente?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Tafel 3: Als je zelf een idee hebt, wat zijn dan de stappen?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Tafel 4: Hoe zit het met de financiering?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Tafel 5: Welke uitgangspunten voor het gedrag van de overheid bij burgerinitiatieven zijn belangrijk?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kstvak 4">
            <a:extLst>
              <a:ext uri="{FF2B5EF4-FFF2-40B4-BE49-F238E27FC236}">
                <a16:creationId xmlns:a16="http://schemas.microsoft.com/office/drawing/2014/main" id="{0CE68A0A-2855-63C2-8995-9913C41D56F1}"/>
              </a:ext>
            </a:extLst>
          </p:cNvPr>
          <p:cNvSpPr txBox="1"/>
          <p:nvPr/>
        </p:nvSpPr>
        <p:spPr>
          <a:xfrm>
            <a:off x="1143000" y="1965960"/>
            <a:ext cx="10058400" cy="369332"/>
          </a:xfrm>
          <a:prstGeom prst="rect">
            <a:avLst/>
          </a:prstGeom>
          <a:noFill/>
        </p:spPr>
        <p:txBody>
          <a:bodyPr wrap="square">
            <a:spAutoFit/>
          </a:bodyPr>
          <a:lstStyle/>
          <a:p>
            <a:r>
              <a:rPr lang="nl-NL" dirty="0">
                <a:hlinkClick r:id="rId2"/>
              </a:rPr>
              <a:t>https://www.nationaleombudsman.nl/nieuws/artikel/2021/burgerinitiatief-wat-is-dat-nou-eigenlijk</a:t>
            </a:r>
            <a:r>
              <a:rPr lang="nl-NL" dirty="0"/>
              <a:t> </a:t>
            </a:r>
          </a:p>
        </p:txBody>
      </p:sp>
    </p:spTree>
    <p:extLst>
      <p:ext uri="{BB962C8B-B14F-4D97-AF65-F5344CB8AC3E}">
        <p14:creationId xmlns:p14="http://schemas.microsoft.com/office/powerpoint/2010/main" val="440575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CBE4725-BC82-4394-AFDF-3ECF7BE22722}"/>
              </a:ext>
            </a:extLst>
          </p:cNvPr>
          <p:cNvSpPr>
            <a:spLocks noGrp="1"/>
          </p:cNvSpPr>
          <p:nvPr>
            <p:ph type="ctrTitle"/>
          </p:nvPr>
        </p:nvSpPr>
        <p:spPr>
          <a:xfrm>
            <a:off x="638881" y="390525"/>
            <a:ext cx="10909640" cy="1510301"/>
          </a:xfrm>
        </p:spPr>
        <p:txBody>
          <a:bodyPr anchor="ctr">
            <a:normAutofit/>
          </a:bodyPr>
          <a:lstStyle/>
          <a:p>
            <a:r>
              <a:rPr lang="nl-NL" sz="6600" dirty="0">
                <a:solidFill>
                  <a:srgbClr val="FFFFFF"/>
                </a:solidFill>
              </a:rPr>
              <a:t>2. Bewonersparticipatie</a:t>
            </a:r>
          </a:p>
        </p:txBody>
      </p:sp>
      <p:sp>
        <p:nvSpPr>
          <p:cNvPr id="16"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B8C2B454-4A02-438A-AA27-674C42805144}"/>
              </a:ext>
            </a:extLst>
          </p:cNvPr>
          <p:cNvPicPr>
            <a:picLocks noChangeAspect="1"/>
          </p:cNvPicPr>
          <p:nvPr/>
        </p:nvPicPr>
        <p:blipFill>
          <a:blip r:embed="rId2"/>
          <a:stretch>
            <a:fillRect/>
          </a:stretch>
        </p:blipFill>
        <p:spPr>
          <a:xfrm>
            <a:off x="3059766" y="3067050"/>
            <a:ext cx="6069420" cy="3019537"/>
          </a:xfrm>
          <a:prstGeom prst="rect">
            <a:avLst/>
          </a:prstGeom>
        </p:spPr>
      </p:pic>
    </p:spTree>
    <p:extLst>
      <p:ext uri="{BB962C8B-B14F-4D97-AF65-F5344CB8AC3E}">
        <p14:creationId xmlns:p14="http://schemas.microsoft.com/office/powerpoint/2010/main" val="105059190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20cf8ba-b598-4d03-85bf-01d90a2844ae" xsi:nil="true"/>
    <lcf76f155ced4ddcb4097134ff3c332f xmlns="c67c63a5-6c7f-42bb-9d17-0feff581646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5" ma:contentTypeDescription="Een nieuw document maken." ma:contentTypeScope="" ma:versionID="b705bd57771d5b5977f7919ee309c30f">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05c3486ec18a18b1f535a3b94463eec2"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C2F338-53DB-47CF-9F1D-E3F7FDBFC474}">
  <ds:schemaRefs>
    <ds:schemaRef ds:uri="http://schemas.microsoft.com/office/2006/metadata/properties"/>
    <ds:schemaRef ds:uri="http://schemas.microsoft.com/office/infopath/2007/PartnerControls"/>
    <ds:schemaRef ds:uri="c20cf8ba-b598-4d03-85bf-01d90a2844ae"/>
    <ds:schemaRef ds:uri="c67c63a5-6c7f-42bb-9d17-0feff5816463"/>
  </ds:schemaRefs>
</ds:datastoreItem>
</file>

<file path=customXml/itemProps2.xml><?xml version="1.0" encoding="utf-8"?>
<ds:datastoreItem xmlns:ds="http://schemas.openxmlformats.org/officeDocument/2006/customXml" ds:itemID="{6818CBF9-9853-48C4-B679-B2EDA8C7B0A7}">
  <ds:schemaRefs>
    <ds:schemaRef ds:uri="http://schemas.microsoft.com/sharepoint/v3/contenttype/forms"/>
  </ds:schemaRefs>
</ds:datastoreItem>
</file>

<file path=customXml/itemProps3.xml><?xml version="1.0" encoding="utf-8"?>
<ds:datastoreItem xmlns:ds="http://schemas.openxmlformats.org/officeDocument/2006/customXml" ds:itemID="{662A6BA7-1D45-416B-AD8F-91A19FBACB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TotalTime>
  <Words>1039</Words>
  <Application>Microsoft Office PowerPoint</Application>
  <PresentationFormat>Breedbeeld</PresentationFormat>
  <Paragraphs>111</Paragraphs>
  <Slides>27</Slides>
  <Notes>0</Notes>
  <HiddenSlides>0</HiddenSlides>
  <MMClips>1</MMClips>
  <ScaleCrop>false</ScaleCrop>
  <HeadingPairs>
    <vt:vector size="6" baseType="variant">
      <vt:variant>
        <vt:lpstr>Gebruikte lettertypen</vt:lpstr>
      </vt:variant>
      <vt:variant>
        <vt:i4>15</vt:i4>
      </vt:variant>
      <vt:variant>
        <vt:lpstr>Thema</vt:lpstr>
      </vt:variant>
      <vt:variant>
        <vt:i4>3</vt:i4>
      </vt:variant>
      <vt:variant>
        <vt:lpstr>Diatitels</vt:lpstr>
      </vt:variant>
      <vt:variant>
        <vt:i4>27</vt:i4>
      </vt:variant>
    </vt:vector>
  </HeadingPairs>
  <TitlesOfParts>
    <vt:vector size="45" baseType="lpstr">
      <vt:lpstr>Aptos</vt:lpstr>
      <vt:lpstr>Aptos Display</vt:lpstr>
      <vt:lpstr>Arial</vt:lpstr>
      <vt:lpstr>Bradley Hand ITC</vt:lpstr>
      <vt:lpstr>Calibri</vt:lpstr>
      <vt:lpstr>Calibri Light</vt:lpstr>
      <vt:lpstr>Comic Sans MS</vt:lpstr>
      <vt:lpstr>Corbel</vt:lpstr>
      <vt:lpstr>Gotham A</vt:lpstr>
      <vt:lpstr>Impact</vt:lpstr>
      <vt:lpstr>Lucida Handwriting</vt:lpstr>
      <vt:lpstr>Segoe Script</vt:lpstr>
      <vt:lpstr>Tahoma</vt:lpstr>
      <vt:lpstr>Verdana</vt:lpstr>
      <vt:lpstr>Wingdings</vt:lpstr>
      <vt:lpstr>Kantoorthema</vt:lpstr>
      <vt:lpstr>1_Kantoorthema</vt:lpstr>
      <vt:lpstr>Basis</vt:lpstr>
      <vt:lpstr>Stad en wijk</vt:lpstr>
      <vt:lpstr>Programma</vt:lpstr>
      <vt:lpstr>1. Nog iets van vorige week:</vt:lpstr>
      <vt:lpstr>Fysieke en sociale leefbaarheid </vt:lpstr>
      <vt:lpstr>PowerPoint-presentatie</vt:lpstr>
      <vt:lpstr>PowerPoint-presentatie</vt:lpstr>
      <vt:lpstr>Over burgerinitiatieven</vt:lpstr>
      <vt:lpstr>Opdracht 1:</vt:lpstr>
      <vt:lpstr>2. Bewonersparticipatie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Werkvormen voor participatie:  hoe doe je dat?! </vt:lpstr>
      <vt:lpstr>PowerPoint-presentatie</vt:lpstr>
      <vt:lpstr>PowerPoint-presentatie</vt:lpstr>
      <vt:lpstr>Opdracht 2</vt:lpstr>
      <vt:lpstr>Een interview? </vt:lpstr>
      <vt:lpstr>Het interview: </vt:lpstr>
      <vt:lpstr>Interview tips </vt:lpstr>
      <vt:lpstr>Dat was het weer voor deze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Pascalle Cup</cp:lastModifiedBy>
  <cp:revision>1</cp:revision>
  <dcterms:created xsi:type="dcterms:W3CDTF">2024-05-04T19:45:37Z</dcterms:created>
  <dcterms:modified xsi:type="dcterms:W3CDTF">2024-05-22T12:04:01Z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ies>
</file>